
<file path=[Content_Types].xml><?xml version="1.0" encoding="utf-8"?>
<Types xmlns="http://schemas.openxmlformats.org/package/2006/content-types">
  <Default Extension="jpeg" ContentType="image/jpeg"/>
  <Default Extension="gif" ContentType="image/gif"/>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9" r:id="rId3"/>
    <p:sldId id="260" r:id="rId5"/>
    <p:sldId id="261" r:id="rId6"/>
    <p:sldId id="262" r:id="rId7"/>
    <p:sldId id="345" r:id="rId8"/>
    <p:sldId id="263" r:id="rId9"/>
    <p:sldId id="318" r:id="rId10"/>
    <p:sldId id="319" r:id="rId11"/>
    <p:sldId id="320" r:id="rId12"/>
    <p:sldId id="374" r:id="rId13"/>
    <p:sldId id="346" r:id="rId14"/>
    <p:sldId id="322" r:id="rId15"/>
    <p:sldId id="323" r:id="rId16"/>
    <p:sldId id="274" r:id="rId17"/>
    <p:sldId id="270" r:id="rId18"/>
    <p:sldId id="326" r:id="rId19"/>
    <p:sldId id="327" r:id="rId20"/>
    <p:sldId id="329" r:id="rId21"/>
    <p:sldId id="330" r:id="rId22"/>
    <p:sldId id="347" r:id="rId23"/>
    <p:sldId id="271" r:id="rId24"/>
    <p:sldId id="348" r:id="rId25"/>
    <p:sldId id="272" r:id="rId26"/>
    <p:sldId id="273" r:id="rId27"/>
    <p:sldId id="283" r:id="rId28"/>
    <p:sldId id="275" r:id="rId29"/>
    <p:sldId id="276" r:id="rId30"/>
    <p:sldId id="278" r:id="rId31"/>
    <p:sldId id="265" r:id="rId32"/>
    <p:sldId id="280" r:id="rId33"/>
    <p:sldId id="325" r:id="rId34"/>
    <p:sldId id="328" r:id="rId35"/>
    <p:sldId id="282" r:id="rId36"/>
    <p:sldId id="266"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FD41"/>
    <a:srgbClr val="0ECCD2"/>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58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2"/>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4.wmf"/><Relationship Id="rId8" Type="http://schemas.openxmlformats.org/officeDocument/2006/relationships/image" Target="../media/image23.GIF"/><Relationship Id="rId7" Type="http://schemas.openxmlformats.org/officeDocument/2006/relationships/image" Target="../media/image22.emf"/><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wmf"/><Relationship Id="rId2" Type="http://schemas.openxmlformats.org/officeDocument/2006/relationships/image" Target="../media/image17.wmf"/><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16.wmf"/></Relationships>
</file>

<file path=ppt/slides/_rels/slide11.xml.rels><?xml version="1.0" encoding="UTF-8" standalone="yes"?>
<Relationships xmlns="http://schemas.openxmlformats.org/package/2006/relationships"><Relationship Id="rId9" Type="http://schemas.openxmlformats.org/officeDocument/2006/relationships/image" Target="../media/image33.GIF"/><Relationship Id="rId8" Type="http://schemas.openxmlformats.org/officeDocument/2006/relationships/image" Target="../media/image32.emf"/><Relationship Id="rId7" Type="http://schemas.openxmlformats.org/officeDocument/2006/relationships/image" Target="../media/image31.jpeg"/><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image" Target="../media/image28.png"/><Relationship Id="rId3" Type="http://schemas.openxmlformats.org/officeDocument/2006/relationships/image" Target="../media/image27.wmf"/><Relationship Id="rId2" Type="http://schemas.openxmlformats.org/officeDocument/2006/relationships/image" Target="../media/image26.wmf"/><Relationship Id="rId11" Type="http://schemas.openxmlformats.org/officeDocument/2006/relationships/notesSlide" Target="../notesSlides/notesSlide11.xml"/><Relationship Id="rId10" Type="http://schemas.openxmlformats.org/officeDocument/2006/relationships/slideLayout" Target="../slideLayouts/slideLayout1.xml"/><Relationship Id="rId1" Type="http://schemas.openxmlformats.org/officeDocument/2006/relationships/image" Target="../media/image25.w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5.GIF"/><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hyperlink" Target="http://www.rapidesign.c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55.jpeg"/><Relationship Id="rId1" Type="http://schemas.openxmlformats.org/officeDocument/2006/relationships/hyperlink" Target="http://www.rapidesign.cn/"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image" Target="../media/image10.GIF"/><Relationship Id="rId7" Type="http://schemas.openxmlformats.org/officeDocument/2006/relationships/image" Target="../media/image9.emf"/><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wmf"/><Relationship Id="rId2" Type="http://schemas.openxmlformats.org/officeDocument/2006/relationships/image" Target="../media/image4.wmf"/><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image" Target="../media/image3.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2225"/>
            <a:ext cx="6817360" cy="6863715"/>
          </a:xfrm>
          <a:prstGeom prst="rect">
            <a:avLst/>
          </a:prstGeom>
        </p:spPr>
      </p:pic>
      <p:sp>
        <p:nvSpPr>
          <p:cNvPr id="11" name="文本框 10"/>
          <p:cNvSpPr txBox="1"/>
          <p:nvPr/>
        </p:nvSpPr>
        <p:spPr>
          <a:xfrm>
            <a:off x="4861559" y="2842260"/>
            <a:ext cx="5613763" cy="972820"/>
          </a:xfrm>
          <a:prstGeom prst="rect">
            <a:avLst/>
          </a:prstGeom>
          <a:noFill/>
          <a:effectLst/>
        </p:spPr>
        <p:txBody>
          <a:bodyPr wrap="square" rtlCol="0">
            <a:spAutoFit/>
          </a:bodyPr>
          <a:lstStyle/>
          <a:p>
            <a:pPr algn="r"/>
            <a:r>
              <a:rPr lang="x-none" sz="5400" dirty="0">
                <a:solidFill>
                  <a:srgbClr val="6AE7FF"/>
                </a:solidFill>
                <a:effectLst/>
                <a:latin typeface="微软雅黑" charset="-122"/>
                <a:ea typeface="微软雅黑" charset="-122"/>
              </a:rPr>
              <a:t>项目简介</a:t>
            </a:r>
            <a:endParaRPr lang="x-none" sz="5400" dirty="0">
              <a:solidFill>
                <a:srgbClr val="6AE7FF"/>
              </a:solidFill>
              <a:effectLst/>
              <a:latin typeface="微软雅黑" charset="-122"/>
              <a:ea typeface="微软雅黑" charset="-122"/>
            </a:endParaRPr>
          </a:p>
        </p:txBody>
      </p:sp>
      <p:sp>
        <p:nvSpPr>
          <p:cNvPr id="12" name="文本框 11"/>
          <p:cNvSpPr txBox="1"/>
          <p:nvPr/>
        </p:nvSpPr>
        <p:spPr>
          <a:xfrm>
            <a:off x="7515860" y="1583690"/>
            <a:ext cx="2318385" cy="1070610"/>
          </a:xfrm>
          <a:prstGeom prst="rect">
            <a:avLst/>
          </a:prstGeom>
          <a:noFill/>
          <a:effectLst/>
        </p:spPr>
        <p:txBody>
          <a:bodyPr wrap="square" rtlCol="0">
            <a:spAutoFit/>
          </a:bodyPr>
          <a:lstStyle/>
          <a:p>
            <a:pPr algn="r"/>
            <a:r>
              <a:rPr lang="en-US" altLang="zh-CN" sz="6000" dirty="0" smtClean="0">
                <a:solidFill>
                  <a:srgbClr val="6AE7FF"/>
                </a:solidFill>
                <a:effectLst/>
                <a:latin typeface="微软雅黑" charset="-122"/>
                <a:ea typeface="微软雅黑" charset="-122"/>
              </a:rPr>
              <a:t>201</a:t>
            </a:r>
            <a:r>
              <a:rPr lang="x-none" altLang="en-US" sz="6000" dirty="0" smtClean="0">
                <a:solidFill>
                  <a:srgbClr val="6AE7FF"/>
                </a:solidFill>
                <a:effectLst/>
                <a:latin typeface="微软雅黑" charset="-122"/>
                <a:ea typeface="微软雅黑" charset="-122"/>
              </a:rPr>
              <a:t>8</a:t>
            </a:r>
            <a:endParaRPr lang="x-none" altLang="en-US" sz="6000" dirty="0" smtClean="0">
              <a:solidFill>
                <a:srgbClr val="6AE7FF"/>
              </a:solidFill>
              <a:effectLst/>
              <a:latin typeface="微软雅黑" charset="-122"/>
              <a:ea typeface="微软雅黑" charset="-122"/>
            </a:endParaRPr>
          </a:p>
        </p:txBody>
      </p:sp>
      <p:sp>
        <p:nvSpPr>
          <p:cNvPr id="3" name="文本框 2"/>
          <p:cNvSpPr txBox="1"/>
          <p:nvPr/>
        </p:nvSpPr>
        <p:spPr>
          <a:xfrm>
            <a:off x="7041515" y="4502150"/>
            <a:ext cx="4577715" cy="518160"/>
          </a:xfrm>
          <a:prstGeom prst="rect">
            <a:avLst/>
          </a:prstGeom>
          <a:noFill/>
        </p:spPr>
        <p:txBody>
          <a:bodyPr wrap="square" rtlCol="0">
            <a:spAutoFit/>
          </a:bodyPr>
          <a:p>
            <a:r>
              <a:rPr lang="x-none" altLang="zh-CN" sz="2800">
                <a:solidFill>
                  <a:srgbClr val="6AE7FF"/>
                </a:solidFill>
              </a:rPr>
              <a:t>中国北京.四牛科技公司</a:t>
            </a:r>
            <a:endParaRPr lang="x-none" altLang="zh-CN" sz="2800">
              <a:solidFill>
                <a:srgbClr val="6AE7FF"/>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2150"/>
                            </p:stCondLst>
                            <p:childTnLst>
                              <p:par>
                                <p:cTn id="23" presetID="3" presetClass="entr" presetSubtype="1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904054" y="4607054"/>
            <a:ext cx="2736304" cy="11014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 </a:t>
            </a:r>
            <a:r>
              <a:rPr lang="en-US" altLang="zh-CN" sz="24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韩晋彪</a:t>
            </a:r>
            <a:r>
              <a:rPr lang="en-US" altLang="zh-CN" sz="2400" b="1" dirty="0">
                <a:solidFill>
                  <a:srgbClr val="10FBFE"/>
                </a:solidFill>
                <a:latin typeface="微软雅黑" charset="-122"/>
                <a:ea typeface="微软雅黑" charset="-122"/>
                <a:sym typeface="+mn-ea"/>
              </a:rPr>
              <a:t> </a:t>
            </a:r>
            <a:endParaRPr lang="x-none" altLang="en-US" sz="2800" b="1" dirty="0">
              <a:solidFill>
                <a:srgbClr val="10FBFE"/>
              </a:solidFill>
              <a:latin typeface="微软雅黑" charset="-122"/>
              <a:ea typeface="微软雅黑" charset="-122"/>
              <a:sym typeface="+mn-ea"/>
            </a:endParaRPr>
          </a:p>
        </p:txBody>
      </p:sp>
      <p:sp>
        <p:nvSpPr>
          <p:cNvPr id="156" name="Text Box 8"/>
          <p:cNvSpPr txBox="1">
            <a:spLocks noChangeArrowheads="1"/>
          </p:cNvSpPr>
          <p:nvPr/>
        </p:nvSpPr>
        <p:spPr bwMode="auto">
          <a:xfrm>
            <a:off x="8978546" y="5694022"/>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a:solidFill>
                  <a:schemeClr val="bg1"/>
                </a:solidFill>
                <a:uFillTx/>
              </a:rPr>
              <a:t>教学服务器</a:t>
            </a:r>
            <a:endParaRPr lang="zh-CN" altLang="en-US" sz="1400" dirty="0">
              <a:solidFill>
                <a:schemeClr val="bg1"/>
              </a:solidFill>
              <a:uFillTx/>
              <a:latin typeface="微软雅黑" charset="-122"/>
              <a:ea typeface="微软雅黑" charset="-122"/>
            </a:endParaRPr>
          </a:p>
        </p:txBody>
      </p:sp>
      <p:cxnSp>
        <p:nvCxnSpPr>
          <p:cNvPr id="172" name="直接连接符 123"/>
          <p:cNvCxnSpPr>
            <a:cxnSpLocks noChangeShapeType="1"/>
          </p:cNvCxnSpPr>
          <p:nvPr/>
        </p:nvCxnSpPr>
        <p:spPr bwMode="auto">
          <a:xfrm flipV="1">
            <a:off x="5930837" y="1926593"/>
            <a:ext cx="0" cy="466725"/>
          </a:xfrm>
          <a:prstGeom prst="line">
            <a:avLst/>
          </a:prstGeom>
          <a:noFill/>
          <a:ln w="15875">
            <a:solidFill>
              <a:schemeClr val="tx1"/>
            </a:solidFill>
            <a:round/>
          </a:ln>
          <a:effectLst/>
          <a:extLst>
            <a:ext uri="{909E8E84-426E-40DD-AFC4-6F175D3DCCD1}">
              <a14:hiddenFill xmlns:a14="http://schemas.microsoft.com/office/drawing/2010/main">
                <a:noFill/>
              </a14:hiddenFill>
            </a:ext>
          </a:extLst>
        </p:spPr>
      </p:cxnSp>
      <p:sp>
        <p:nvSpPr>
          <p:cNvPr id="225" name="Text Box 8"/>
          <p:cNvSpPr txBox="1">
            <a:spLocks noChangeArrowheads="1"/>
          </p:cNvSpPr>
          <p:nvPr/>
        </p:nvSpPr>
        <p:spPr bwMode="auto">
          <a:xfrm>
            <a:off x="2260001" y="4997427"/>
            <a:ext cx="1061946" cy="227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latin typeface="微软雅黑" charset="-122"/>
                <a:ea typeface="微软雅黑" charset="-122"/>
              </a:rPr>
              <a:t>教室</a:t>
            </a:r>
            <a:endParaRPr lang="zh-CN" altLang="en-US" sz="1400" dirty="0" smtClean="0">
              <a:solidFill>
                <a:schemeClr val="bg1"/>
              </a:solidFill>
              <a:uFillTx/>
              <a:latin typeface="微软雅黑" charset="-122"/>
              <a:ea typeface="微软雅黑" charset="-122"/>
            </a:endParaRPr>
          </a:p>
        </p:txBody>
      </p:sp>
      <p:sp>
        <p:nvSpPr>
          <p:cNvPr id="301" name="Text Box 8"/>
          <p:cNvSpPr txBox="1">
            <a:spLocks noChangeArrowheads="1"/>
          </p:cNvSpPr>
          <p:nvPr/>
        </p:nvSpPr>
        <p:spPr bwMode="auto">
          <a:xfrm>
            <a:off x="5684905" y="5825524"/>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rPr>
              <a:t>办公室</a:t>
            </a:r>
            <a:endParaRPr lang="zh-CN" altLang="en-US" sz="1400" dirty="0" smtClean="0">
              <a:solidFill>
                <a:schemeClr val="bg1"/>
              </a:solidFill>
              <a:uFillTx/>
              <a:latin typeface="微软雅黑" charset="-122"/>
              <a:ea typeface="微软雅黑" charset="-122"/>
            </a:endParaRPr>
          </a:p>
        </p:txBody>
      </p:sp>
      <p:sp>
        <p:nvSpPr>
          <p:cNvPr id="8" name="椭圆 7"/>
          <p:cNvSpPr/>
          <p:nvPr/>
        </p:nvSpPr>
        <p:spPr>
          <a:xfrm>
            <a:off x="8260965" y="4539354"/>
            <a:ext cx="2036658" cy="10471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pic>
        <p:nvPicPr>
          <p:cNvPr id="9" name="Picture 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6507" y="2277113"/>
            <a:ext cx="670560" cy="394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467" y="3153855"/>
            <a:ext cx="628678"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38" y="3975369"/>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561673"/>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09856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007" y="4692712"/>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23"/>
          <p:cNvCxnSpPr>
            <a:cxnSpLocks noChangeShapeType="1"/>
          </p:cNvCxnSpPr>
          <p:nvPr/>
        </p:nvCxnSpPr>
        <p:spPr bwMode="auto">
          <a:xfrm>
            <a:off x="8346478" y="4213367"/>
            <a:ext cx="143002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6"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9860" y="478670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23"/>
          <p:cNvCxnSpPr>
            <a:cxnSpLocks noChangeShapeType="1"/>
            <a:stCxn id="11" idx="2"/>
            <a:endCxn id="16" idx="0"/>
          </p:cNvCxnSpPr>
          <p:nvPr/>
        </p:nvCxnSpPr>
        <p:spPr bwMode="auto">
          <a:xfrm>
            <a:off x="8346478" y="4227337"/>
            <a:ext cx="917575" cy="55943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8"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8534" y="490561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23"/>
          <p:cNvCxnSpPr>
            <a:cxnSpLocks noChangeShapeType="1"/>
            <a:stCxn id="11" idx="2"/>
            <a:endCxn id="18" idx="0"/>
          </p:cNvCxnSpPr>
          <p:nvPr/>
        </p:nvCxnSpPr>
        <p:spPr bwMode="auto">
          <a:xfrm>
            <a:off x="8346478" y="4227337"/>
            <a:ext cx="366395" cy="67818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0" name="直接连接符 123"/>
          <p:cNvCxnSpPr>
            <a:cxnSpLocks noChangeShapeType="1"/>
            <a:stCxn id="10" idx="2"/>
            <a:endCxn id="11" idx="0"/>
          </p:cNvCxnSpPr>
          <p:nvPr/>
        </p:nvCxnSpPr>
        <p:spPr bwMode="auto">
          <a:xfrm>
            <a:off x="6162806" y="3550490"/>
            <a:ext cx="2183765" cy="4248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1" name="直接连接符 123"/>
          <p:cNvCxnSpPr>
            <a:cxnSpLocks noChangeShapeType="1"/>
            <a:stCxn id="9" idx="2"/>
            <a:endCxn id="10" idx="0"/>
          </p:cNvCxnSpPr>
          <p:nvPr/>
        </p:nvCxnSpPr>
        <p:spPr bwMode="auto">
          <a:xfrm>
            <a:off x="5911787" y="2671321"/>
            <a:ext cx="250825" cy="482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grpSp>
        <p:nvGrpSpPr>
          <p:cNvPr id="25" name="组合 24"/>
          <p:cNvGrpSpPr/>
          <p:nvPr/>
        </p:nvGrpSpPr>
        <p:grpSpPr>
          <a:xfrm>
            <a:off x="7308005" y="2584675"/>
            <a:ext cx="1203131" cy="1063841"/>
            <a:chOff x="6245602" y="2731758"/>
            <a:chExt cx="1203131" cy="1063841"/>
          </a:xfrm>
        </p:grpSpPr>
        <p:pic>
          <p:nvPicPr>
            <p:cNvPr id="26" name="Picture 15" descr="web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7104" y="2731758"/>
              <a:ext cx="520127" cy="520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40"/>
            <p:cNvSpPr txBox="1">
              <a:spLocks noChangeArrowheads="1"/>
            </p:cNvSpPr>
            <p:nvPr/>
          </p:nvSpPr>
          <p:spPr bwMode="auto">
            <a:xfrm>
              <a:off x="6245602" y="3262834"/>
              <a:ext cx="1203131" cy="53276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DNS</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PXE</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p:txBody>
        </p:sp>
      </p:grpSp>
      <p:cxnSp>
        <p:nvCxnSpPr>
          <p:cNvPr id="28" name="直接连接符 123"/>
          <p:cNvCxnSpPr>
            <a:cxnSpLocks noChangeShapeType="1"/>
            <a:stCxn id="10" idx="3"/>
            <a:endCxn id="26" idx="1"/>
          </p:cNvCxnSpPr>
          <p:nvPr/>
        </p:nvCxnSpPr>
        <p:spPr bwMode="auto">
          <a:xfrm flipV="1">
            <a:off x="6477145" y="2844490"/>
            <a:ext cx="1172210" cy="5073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9" name="直接连接符 123"/>
          <p:cNvCxnSpPr>
            <a:cxnSpLocks noChangeShapeType="1"/>
            <a:stCxn id="44" idx="3"/>
            <a:endCxn id="13" idx="1"/>
          </p:cNvCxnSpPr>
          <p:nvPr/>
        </p:nvCxnSpPr>
        <p:spPr bwMode="auto">
          <a:xfrm>
            <a:off x="2653078" y="3189620"/>
            <a:ext cx="562610" cy="3556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0" name="直接连接符 123"/>
          <p:cNvCxnSpPr>
            <a:cxnSpLocks noChangeShapeType="1"/>
            <a:stCxn id="13" idx="3"/>
            <a:endCxn id="10" idx="2"/>
          </p:cNvCxnSpPr>
          <p:nvPr/>
        </p:nvCxnSpPr>
        <p:spPr bwMode="auto">
          <a:xfrm>
            <a:off x="3805104" y="3225180"/>
            <a:ext cx="2357755" cy="32512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1" name="直接连接符 123"/>
          <p:cNvCxnSpPr>
            <a:cxnSpLocks noChangeShapeType="1"/>
            <a:stCxn id="45" idx="3"/>
            <a:endCxn id="12" idx="1"/>
          </p:cNvCxnSpPr>
          <p:nvPr/>
        </p:nvCxnSpPr>
        <p:spPr bwMode="auto">
          <a:xfrm>
            <a:off x="3063493" y="3676227"/>
            <a:ext cx="152400" cy="120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2" name="直接连接符 123"/>
          <p:cNvCxnSpPr>
            <a:cxnSpLocks noChangeShapeType="1"/>
            <a:stCxn id="33" idx="0"/>
            <a:endCxn id="10" idx="2"/>
          </p:cNvCxnSpPr>
          <p:nvPr/>
        </p:nvCxnSpPr>
        <p:spPr bwMode="auto">
          <a:xfrm flipV="1">
            <a:off x="6081583" y="3550436"/>
            <a:ext cx="81280" cy="6153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3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943" y="416575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123"/>
          <p:cNvCxnSpPr>
            <a:cxnSpLocks noChangeShapeType="1"/>
            <a:stCxn id="46" idx="0"/>
            <a:endCxn id="33" idx="2"/>
          </p:cNvCxnSpPr>
          <p:nvPr/>
        </p:nvCxnSpPr>
        <p:spPr bwMode="auto">
          <a:xfrm flipV="1">
            <a:off x="5231435" y="4417490"/>
            <a:ext cx="850265" cy="5772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5" name="直接连接符 123"/>
          <p:cNvCxnSpPr>
            <a:cxnSpLocks noChangeShapeType="1"/>
            <a:stCxn id="47" idx="0"/>
            <a:endCxn id="33" idx="2"/>
          </p:cNvCxnSpPr>
          <p:nvPr/>
        </p:nvCxnSpPr>
        <p:spPr bwMode="auto">
          <a:xfrm flipV="1">
            <a:off x="5871940" y="4417860"/>
            <a:ext cx="209550" cy="60325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6" name="直接连接符 123"/>
          <p:cNvCxnSpPr>
            <a:cxnSpLocks noChangeShapeType="1"/>
            <a:stCxn id="58" idx="1"/>
            <a:endCxn id="33" idx="2"/>
          </p:cNvCxnSpPr>
          <p:nvPr/>
        </p:nvCxnSpPr>
        <p:spPr bwMode="auto">
          <a:xfrm flipH="1" flipV="1">
            <a:off x="6081367" y="4418007"/>
            <a:ext cx="232410" cy="2152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7" name="直接连接符 123"/>
          <p:cNvCxnSpPr>
            <a:cxnSpLocks noChangeShapeType="1"/>
            <a:stCxn id="12" idx="3"/>
            <a:endCxn id="10" idx="2"/>
          </p:cNvCxnSpPr>
          <p:nvPr/>
        </p:nvCxnSpPr>
        <p:spPr bwMode="auto">
          <a:xfrm flipV="1">
            <a:off x="3805104" y="3550497"/>
            <a:ext cx="2357755" cy="13779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8" name="直接连接符 123"/>
          <p:cNvCxnSpPr>
            <a:cxnSpLocks noChangeShapeType="1"/>
            <a:stCxn id="49" idx="3"/>
            <a:endCxn id="10" idx="2"/>
          </p:cNvCxnSpPr>
          <p:nvPr/>
        </p:nvCxnSpPr>
        <p:spPr bwMode="auto">
          <a:xfrm flipV="1">
            <a:off x="3805650" y="3550543"/>
            <a:ext cx="2357120" cy="609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9" name="直接连接符 123"/>
          <p:cNvCxnSpPr>
            <a:cxnSpLocks noChangeShapeType="1"/>
            <a:stCxn id="48" idx="3"/>
            <a:endCxn id="10" idx="2"/>
          </p:cNvCxnSpPr>
          <p:nvPr/>
        </p:nvCxnSpPr>
        <p:spPr bwMode="auto">
          <a:xfrm flipV="1">
            <a:off x="3805650" y="3550105"/>
            <a:ext cx="2357120" cy="10725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40" name="Text Box 40"/>
          <p:cNvSpPr txBox="1">
            <a:spLocks noChangeArrowheads="1"/>
          </p:cNvSpPr>
          <p:nvPr/>
        </p:nvSpPr>
        <p:spPr bwMode="auto">
          <a:xfrm>
            <a:off x="3260272" y="2862004"/>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SW1</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2" name="Text Box 40"/>
          <p:cNvSpPr txBox="1">
            <a:spLocks noChangeArrowheads="1"/>
          </p:cNvSpPr>
          <p:nvPr/>
        </p:nvSpPr>
        <p:spPr bwMode="auto">
          <a:xfrm>
            <a:off x="5363349" y="2560958"/>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R</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3" name="Text Box 40"/>
          <p:cNvSpPr txBox="1">
            <a:spLocks noChangeArrowheads="1"/>
          </p:cNvSpPr>
          <p:nvPr/>
        </p:nvSpPr>
        <p:spPr bwMode="auto">
          <a:xfrm>
            <a:off x="3258655" y="331379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SW2</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44"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0275" y="297565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0690" y="3462257"/>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0033" y="499470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538" y="502111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496636"/>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033524"/>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接连接符 123"/>
          <p:cNvCxnSpPr>
            <a:cxnSpLocks noChangeShapeType="1"/>
            <a:stCxn id="55" idx="3"/>
            <a:endCxn id="49" idx="1"/>
          </p:cNvCxnSpPr>
          <p:nvPr/>
        </p:nvCxnSpPr>
        <p:spPr bwMode="auto">
          <a:xfrm flipV="1">
            <a:off x="3044784" y="4160143"/>
            <a:ext cx="171450" cy="336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51" name="直接连接符 123"/>
          <p:cNvCxnSpPr>
            <a:cxnSpLocks noChangeShapeType="1"/>
            <a:stCxn id="56" idx="3"/>
            <a:endCxn id="48" idx="1"/>
          </p:cNvCxnSpPr>
          <p:nvPr/>
        </p:nvCxnSpPr>
        <p:spPr bwMode="auto">
          <a:xfrm flipV="1">
            <a:off x="2650654" y="4622620"/>
            <a:ext cx="565785" cy="9207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52" name="Text Box 40"/>
          <p:cNvSpPr txBox="1">
            <a:spLocks noChangeArrowheads="1"/>
          </p:cNvSpPr>
          <p:nvPr/>
        </p:nvSpPr>
        <p:spPr bwMode="auto">
          <a:xfrm>
            <a:off x="3260818" y="379696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SW3</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54" name="Text Box 40"/>
          <p:cNvSpPr txBox="1">
            <a:spLocks noChangeArrowheads="1"/>
          </p:cNvSpPr>
          <p:nvPr/>
        </p:nvSpPr>
        <p:spPr bwMode="auto">
          <a:xfrm>
            <a:off x="3259201" y="4248760"/>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SW4</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55"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981" y="3979828"/>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851" y="450072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8" descr="Wireless Router, Added 04/20/20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777" y="4419736"/>
            <a:ext cx="477414" cy="42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6346" y="5132051"/>
            <a:ext cx="522000" cy="444835"/>
          </a:xfrm>
          <a:prstGeom prst="rect">
            <a:avLst/>
          </a:prstGeom>
        </p:spPr>
      </p:pic>
      <p:pic>
        <p:nvPicPr>
          <p:cNvPr id="62" name="图片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4111" y="5221409"/>
            <a:ext cx="522000" cy="444835"/>
          </a:xfrm>
          <a:prstGeom prst="rect">
            <a:avLst/>
          </a:prstGeom>
        </p:spPr>
      </p:pic>
      <p:grpSp>
        <p:nvGrpSpPr>
          <p:cNvPr id="63" name="组合 62"/>
          <p:cNvGrpSpPr/>
          <p:nvPr/>
        </p:nvGrpSpPr>
        <p:grpSpPr>
          <a:xfrm>
            <a:off x="6370986" y="4540129"/>
            <a:ext cx="654047" cy="616930"/>
            <a:chOff x="4524181" y="4226515"/>
            <a:chExt cx="851600" cy="840799"/>
          </a:xfrm>
        </p:grpSpPr>
        <p:sp>
          <p:nvSpPr>
            <p:cNvPr id="64" name="弧形 63"/>
            <p:cNvSpPr/>
            <p:nvPr/>
          </p:nvSpPr>
          <p:spPr>
            <a:xfrm rot="7075147">
              <a:off x="4720837" y="4415359"/>
              <a:ext cx="480566" cy="46311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5" name="弧形 64"/>
            <p:cNvSpPr/>
            <p:nvPr/>
          </p:nvSpPr>
          <p:spPr>
            <a:xfrm rot="7075147">
              <a:off x="4529581" y="4221115"/>
              <a:ext cx="840799" cy="851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6" name="弧形 65"/>
            <p:cNvSpPr/>
            <p:nvPr/>
          </p:nvSpPr>
          <p:spPr>
            <a:xfrm rot="7075147">
              <a:off x="4849657" y="4526490"/>
              <a:ext cx="195459" cy="17795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grpSp>
      <p:cxnSp>
        <p:nvCxnSpPr>
          <p:cNvPr id="5" name="直接连接符 123"/>
          <p:cNvCxnSpPr>
            <a:cxnSpLocks noChangeShapeType="1"/>
          </p:cNvCxnSpPr>
          <p:nvPr/>
        </p:nvCxnSpPr>
        <p:spPr bwMode="auto">
          <a:xfrm flipV="1">
            <a:off x="5897182" y="1882778"/>
            <a:ext cx="20447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grpSp>
        <p:nvGrpSpPr>
          <p:cNvPr id="7" name="组合 6"/>
          <p:cNvGrpSpPr/>
          <p:nvPr/>
        </p:nvGrpSpPr>
        <p:grpSpPr>
          <a:xfrm>
            <a:off x="5427980" y="1415415"/>
            <a:ext cx="1281430" cy="563880"/>
            <a:chOff x="8548" y="2229"/>
            <a:chExt cx="2018" cy="888"/>
          </a:xfrm>
        </p:grpSpPr>
        <p:pic>
          <p:nvPicPr>
            <p:cNvPr id="23" name="Picture 15"/>
            <p:cNvPicPr>
              <a:picLocks noChangeArrowheads="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548" y="2229"/>
              <a:ext cx="2018"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6"/>
            <p:cNvSpPr txBox="1">
              <a:spLocks noChangeArrowheads="1"/>
            </p:cNvSpPr>
            <p:nvPr/>
          </p:nvSpPr>
          <p:spPr bwMode="auto">
            <a:xfrm>
              <a:off x="8677" y="2405"/>
              <a:ext cx="1872"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a:r>
                <a:rPr lang="en-US" altLang="zh-CN" sz="1600" dirty="0">
                  <a:solidFill>
                    <a:schemeClr val="bg1"/>
                  </a:solidFill>
                  <a:uFillTx/>
                  <a:latin typeface="微软雅黑" charset="-122"/>
                  <a:ea typeface="微软雅黑" charset="-122"/>
                  <a:cs typeface="Times New Roman" panose="02020603050405020304" pitchFamily="18" charset="0"/>
                </a:rPr>
                <a:t>Internet</a:t>
              </a:r>
              <a:endParaRPr lang="en-US" altLang="zh-CN" sz="1600" dirty="0">
                <a:solidFill>
                  <a:schemeClr val="bg1"/>
                </a:solidFill>
                <a:uFillTx/>
                <a:latin typeface="微软雅黑" charset="-122"/>
                <a:ea typeface="微软雅黑" charset="-122"/>
                <a:cs typeface="Times New Roman" panose="02020603050405020304" pitchFamily="18" charset="0"/>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56"/>
                                        </p:tgtEl>
                                        <p:attrNameLst>
                                          <p:attrName>style.visibility</p:attrName>
                                        </p:attrNameLst>
                                      </p:cBhvr>
                                      <p:to>
                                        <p:strVal val="visible"/>
                                      </p:to>
                                    </p:set>
                                    <p:anim calcmode="lin" valueType="num">
                                      <p:cBhvr additive="base">
                                        <p:cTn id="23" dur="500" fill="hold"/>
                                        <p:tgtEl>
                                          <p:spTgt spid="156"/>
                                        </p:tgtEl>
                                        <p:attrNameLst>
                                          <p:attrName>ppt_x</p:attrName>
                                        </p:attrNameLst>
                                      </p:cBhvr>
                                      <p:tavLst>
                                        <p:tav tm="0">
                                          <p:val>
                                            <p:strVal val="#ppt_x"/>
                                          </p:val>
                                        </p:tav>
                                        <p:tav tm="100000">
                                          <p:val>
                                            <p:strVal val="#ppt_x"/>
                                          </p:val>
                                        </p:tav>
                                      </p:tavLst>
                                    </p:anim>
                                    <p:anim calcmode="lin" valueType="num">
                                      <p:cBhvr additive="base">
                                        <p:cTn id="24" dur="500" fill="hold"/>
                                        <p:tgtEl>
                                          <p:spTgt spid="156"/>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2" presetClass="entr" presetSubtype="4"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 presetClass="entr" presetSubtype="4"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childTnLst>
                          </p:cTn>
                        </p:par>
                        <p:par>
                          <p:cTn id="65" fill="hold">
                            <p:stCondLst>
                              <p:cond delay="5000"/>
                            </p:stCondLst>
                            <p:childTnLst>
                              <p:par>
                                <p:cTn id="66" presetID="2" presetClass="entr" presetSubtype="4" fill="hold" grpId="0" nodeType="afterEffect">
                                  <p:stCondLst>
                                    <p:cond delay="0"/>
                                  </p:stCondLst>
                                  <p:childTnLst>
                                    <p:set>
                                      <p:cBhvr>
                                        <p:cTn id="67" dur="1" fill="hold">
                                          <p:stCondLst>
                                            <p:cond delay="0"/>
                                          </p:stCondLst>
                                        </p:cTn>
                                        <p:tgtEl>
                                          <p:spTgt spid="301"/>
                                        </p:tgtEl>
                                        <p:attrNameLst>
                                          <p:attrName>style.visibility</p:attrName>
                                        </p:attrNameLst>
                                      </p:cBhvr>
                                      <p:to>
                                        <p:strVal val="visible"/>
                                      </p:to>
                                    </p:set>
                                    <p:anim calcmode="lin" valueType="num">
                                      <p:cBhvr additive="base">
                                        <p:cTn id="68" dur="500" fill="hold"/>
                                        <p:tgtEl>
                                          <p:spTgt spid="301"/>
                                        </p:tgtEl>
                                        <p:attrNameLst>
                                          <p:attrName>ppt_x</p:attrName>
                                        </p:attrNameLst>
                                      </p:cBhvr>
                                      <p:tavLst>
                                        <p:tav tm="0">
                                          <p:val>
                                            <p:strVal val="#ppt_x"/>
                                          </p:val>
                                        </p:tav>
                                        <p:tav tm="100000">
                                          <p:val>
                                            <p:strVal val="#ppt_x"/>
                                          </p:val>
                                        </p:tav>
                                      </p:tavLst>
                                    </p:anim>
                                    <p:anim calcmode="lin" valueType="num">
                                      <p:cBhvr additive="base">
                                        <p:cTn id="69" dur="500" fill="hold"/>
                                        <p:tgtEl>
                                          <p:spTgt spid="301"/>
                                        </p:tgtEl>
                                        <p:attrNameLst>
                                          <p:attrName>ppt_y</p:attrName>
                                        </p:attrNameLst>
                                      </p:cBhvr>
                                      <p:tavLst>
                                        <p:tav tm="0">
                                          <p:val>
                                            <p:strVal val="1+#ppt_h/2"/>
                                          </p:val>
                                        </p:tav>
                                        <p:tav tm="100000">
                                          <p:val>
                                            <p:strVal val="#ppt_y"/>
                                          </p:val>
                                        </p:tav>
                                      </p:tavLst>
                                    </p:anim>
                                  </p:childTnLst>
                                </p:cTn>
                              </p:par>
                            </p:childTnLst>
                          </p:cTn>
                        </p:par>
                        <p:par>
                          <p:cTn id="70" fill="hold">
                            <p:stCondLst>
                              <p:cond delay="5500"/>
                            </p:stCondLst>
                            <p:childTnLst>
                              <p:par>
                                <p:cTn id="71" presetID="4" presetClass="entr" presetSubtype="16"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box(in)">
                                      <p:cBhvr>
                                        <p:cTn id="73" dur="500"/>
                                        <p:tgtEl>
                                          <p:spTgt spid="59"/>
                                        </p:tgtEl>
                                      </p:cBhvr>
                                    </p:animEffect>
                                  </p:childTnLst>
                                </p:cTn>
                              </p:par>
                            </p:childTnLst>
                          </p:cTn>
                        </p:par>
                        <p:par>
                          <p:cTn id="74" fill="hold">
                            <p:stCondLst>
                              <p:cond delay="6000"/>
                            </p:stCondLst>
                            <p:childTnLst>
                              <p:par>
                                <p:cTn id="75" presetID="4" presetClass="entr" presetSubtype="16"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box(in)">
                                      <p:cBhvr>
                                        <p:cTn id="77" dur="500"/>
                                        <p:tgtEl>
                                          <p:spTgt spid="62"/>
                                        </p:tgtEl>
                                      </p:cBhvr>
                                    </p:animEffect>
                                  </p:childTnLst>
                                </p:cTn>
                              </p:par>
                            </p:childTnLst>
                          </p:cTn>
                        </p:par>
                        <p:par>
                          <p:cTn id="78" fill="hold">
                            <p:stCondLst>
                              <p:cond delay="6500"/>
                            </p:stCondLst>
                            <p:childTnLst>
                              <p:par>
                                <p:cTn id="79" presetID="4" presetClass="entr" presetSubtype="16" fill="hold"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box(in)">
                                      <p:cBhvr>
                                        <p:cTn id="81" dur="500"/>
                                        <p:tgtEl>
                                          <p:spTgt spid="47"/>
                                        </p:tgtEl>
                                      </p:cBhvr>
                                    </p:animEffect>
                                  </p:childTnLst>
                                </p:cTn>
                              </p:par>
                            </p:childTnLst>
                          </p:cTn>
                        </p:par>
                        <p:par>
                          <p:cTn id="82" fill="hold">
                            <p:stCondLst>
                              <p:cond delay="7000"/>
                            </p:stCondLst>
                            <p:childTnLst>
                              <p:par>
                                <p:cTn id="83" presetID="4" presetClass="entr" presetSubtype="16"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box(in)">
                                      <p:cBhvr>
                                        <p:cTn id="85" dur="500"/>
                                        <p:tgtEl>
                                          <p:spTgt spid="46"/>
                                        </p:tgtEl>
                                      </p:cBhvr>
                                    </p:animEffect>
                                  </p:childTnLst>
                                </p:cTn>
                              </p:par>
                            </p:childTnLst>
                          </p:cTn>
                        </p:par>
                        <p:par>
                          <p:cTn id="86" fill="hold">
                            <p:stCondLst>
                              <p:cond delay="7500"/>
                            </p:stCondLst>
                            <p:childTnLst>
                              <p:par>
                                <p:cTn id="87" presetID="4" presetClass="entr" presetSubtype="16"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box(in)">
                                      <p:cBhvr>
                                        <p:cTn id="89" dur="500"/>
                                        <p:tgtEl>
                                          <p:spTgt spid="58"/>
                                        </p:tgtEl>
                                      </p:cBhvr>
                                    </p:animEffect>
                                  </p:childTnLst>
                                </p:cTn>
                              </p:par>
                            </p:childTnLst>
                          </p:cTn>
                        </p:par>
                        <p:par>
                          <p:cTn id="90" fill="hold">
                            <p:stCondLst>
                              <p:cond delay="8000"/>
                            </p:stCondLst>
                            <p:childTnLst>
                              <p:par>
                                <p:cTn id="91" presetID="2" presetClass="entr" presetSubtype="4" fill="hold" nodeType="afterEffect">
                                  <p:stCondLst>
                                    <p:cond delay="0"/>
                                  </p:stCondLst>
                                  <p:childTnLst>
                                    <p:set>
                                      <p:cBhvr>
                                        <p:cTn id="92" dur="1" fill="hold">
                                          <p:stCondLst>
                                            <p:cond delay="0"/>
                                          </p:stCondLst>
                                        </p:cTn>
                                        <p:tgtEl>
                                          <p:spTgt spid="63"/>
                                        </p:tgtEl>
                                        <p:attrNameLst>
                                          <p:attrName>style.visibility</p:attrName>
                                        </p:attrNameLst>
                                      </p:cBhvr>
                                      <p:to>
                                        <p:strVal val="visible"/>
                                      </p:to>
                                    </p:set>
                                    <p:anim calcmode="lin" valueType="num">
                                      <p:cBhvr additive="base">
                                        <p:cTn id="93" dur="500" fill="hold"/>
                                        <p:tgtEl>
                                          <p:spTgt spid="63"/>
                                        </p:tgtEl>
                                        <p:attrNameLst>
                                          <p:attrName>ppt_x</p:attrName>
                                        </p:attrNameLst>
                                      </p:cBhvr>
                                      <p:tavLst>
                                        <p:tav tm="0">
                                          <p:val>
                                            <p:strVal val="#ppt_x"/>
                                          </p:val>
                                        </p:tav>
                                        <p:tav tm="100000">
                                          <p:val>
                                            <p:strVal val="#ppt_x"/>
                                          </p:val>
                                        </p:tav>
                                      </p:tavLst>
                                    </p:anim>
                                    <p:anim calcmode="lin" valueType="num">
                                      <p:cBhvr additive="base">
                                        <p:cTn id="94" dur="500" fill="hold"/>
                                        <p:tgtEl>
                                          <p:spTgt spid="63"/>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4" presetClass="entr" presetSubtype="16" fill="hold"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ox(in)">
                                      <p:cBhvr>
                                        <p:cTn id="98" dur="500"/>
                                        <p:tgtEl>
                                          <p:spTgt spid="33"/>
                                        </p:tgtEl>
                                      </p:cBhvr>
                                    </p:animEffect>
                                  </p:childTnLst>
                                </p:cTn>
                              </p:par>
                            </p:childTnLst>
                          </p:cTn>
                        </p:par>
                        <p:par>
                          <p:cTn id="99" fill="hold">
                            <p:stCondLst>
                              <p:cond delay="9000"/>
                            </p:stCondLst>
                            <p:childTnLst>
                              <p:par>
                                <p:cTn id="100" presetID="2" presetClass="entr" presetSubtype="4"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1+#ppt_h/2"/>
                                          </p:val>
                                        </p:tav>
                                        <p:tav tm="100000">
                                          <p:val>
                                            <p:strVal val="#ppt_y"/>
                                          </p:val>
                                        </p:tav>
                                      </p:tavLst>
                                    </p:anim>
                                  </p:childTnLst>
                                </p:cTn>
                              </p:par>
                            </p:childTnLst>
                          </p:cTn>
                        </p:par>
                        <p:par>
                          <p:cTn id="104" fill="hold">
                            <p:stCondLst>
                              <p:cond delay="9500"/>
                            </p:stCondLst>
                            <p:childTnLst>
                              <p:par>
                                <p:cTn id="105" presetID="2" presetClass="entr" presetSubtype="4"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ppt_x"/>
                                          </p:val>
                                        </p:tav>
                                        <p:tav tm="100000">
                                          <p:val>
                                            <p:strVal val="#ppt_x"/>
                                          </p:val>
                                        </p:tav>
                                      </p:tavLst>
                                    </p:anim>
                                    <p:anim calcmode="lin" valueType="num">
                                      <p:cBhvr additive="base">
                                        <p:cTn id="108" dur="500" fill="hold"/>
                                        <p:tgtEl>
                                          <p:spTgt spid="35"/>
                                        </p:tgtEl>
                                        <p:attrNameLst>
                                          <p:attrName>ppt_y</p:attrName>
                                        </p:attrNameLst>
                                      </p:cBhvr>
                                      <p:tavLst>
                                        <p:tav tm="0">
                                          <p:val>
                                            <p:strVal val="1+#ppt_h/2"/>
                                          </p:val>
                                        </p:tav>
                                        <p:tav tm="100000">
                                          <p:val>
                                            <p:strVal val="#ppt_y"/>
                                          </p:val>
                                        </p:tav>
                                      </p:tavLst>
                                    </p:anim>
                                  </p:childTnLst>
                                </p:cTn>
                              </p:par>
                            </p:childTnLst>
                          </p:cTn>
                        </p:par>
                        <p:par>
                          <p:cTn id="109" fill="hold">
                            <p:stCondLst>
                              <p:cond delay="10000"/>
                            </p:stCondLst>
                            <p:childTnLst>
                              <p:par>
                                <p:cTn id="110" presetID="2" presetClass="entr" presetSubtype="4" fill="hold"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500" fill="hold"/>
                                        <p:tgtEl>
                                          <p:spTgt spid="34"/>
                                        </p:tgtEl>
                                        <p:attrNameLst>
                                          <p:attrName>ppt_x</p:attrName>
                                        </p:attrNameLst>
                                      </p:cBhvr>
                                      <p:tavLst>
                                        <p:tav tm="0">
                                          <p:val>
                                            <p:strVal val="#ppt_x"/>
                                          </p:val>
                                        </p:tav>
                                        <p:tav tm="100000">
                                          <p:val>
                                            <p:strVal val="#ppt_x"/>
                                          </p:val>
                                        </p:tav>
                                      </p:tavLst>
                                    </p:anim>
                                    <p:anim calcmode="lin" valueType="num">
                                      <p:cBhvr additive="base">
                                        <p:cTn id="113" dur="500" fill="hold"/>
                                        <p:tgtEl>
                                          <p:spTgt spid="34"/>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fill="hold" grpId="0" nodeType="afterEffect">
                                  <p:stCondLst>
                                    <p:cond delay="0"/>
                                  </p:stCondLst>
                                  <p:childTnLst>
                                    <p:set>
                                      <p:cBhvr>
                                        <p:cTn id="116" dur="1" fill="hold">
                                          <p:stCondLst>
                                            <p:cond delay="0"/>
                                          </p:stCondLst>
                                        </p:cTn>
                                        <p:tgtEl>
                                          <p:spTgt spid="225"/>
                                        </p:tgtEl>
                                        <p:attrNameLst>
                                          <p:attrName>style.visibility</p:attrName>
                                        </p:attrNameLst>
                                      </p:cBhvr>
                                      <p:to>
                                        <p:strVal val="visible"/>
                                      </p:to>
                                    </p:set>
                                    <p:anim calcmode="lin" valueType="num">
                                      <p:cBhvr additive="base">
                                        <p:cTn id="117" dur="500" fill="hold"/>
                                        <p:tgtEl>
                                          <p:spTgt spid="225"/>
                                        </p:tgtEl>
                                        <p:attrNameLst>
                                          <p:attrName>ppt_x</p:attrName>
                                        </p:attrNameLst>
                                      </p:cBhvr>
                                      <p:tavLst>
                                        <p:tav tm="0">
                                          <p:val>
                                            <p:strVal val="#ppt_x"/>
                                          </p:val>
                                        </p:tav>
                                        <p:tav tm="100000">
                                          <p:val>
                                            <p:strVal val="#ppt_x"/>
                                          </p:val>
                                        </p:tav>
                                      </p:tavLst>
                                    </p:anim>
                                    <p:anim calcmode="lin" valueType="num">
                                      <p:cBhvr additive="base">
                                        <p:cTn id="118" dur="500" fill="hold"/>
                                        <p:tgtEl>
                                          <p:spTgt spid="225"/>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 presetClass="entr" presetSubtype="4" fill="hold" nodeType="after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additive="base">
                                        <p:cTn id="122" dur="500" fill="hold"/>
                                        <p:tgtEl>
                                          <p:spTgt spid="56"/>
                                        </p:tgtEl>
                                        <p:attrNameLst>
                                          <p:attrName>ppt_x</p:attrName>
                                        </p:attrNameLst>
                                      </p:cBhvr>
                                      <p:tavLst>
                                        <p:tav tm="0">
                                          <p:val>
                                            <p:strVal val="#ppt_x"/>
                                          </p:val>
                                        </p:tav>
                                        <p:tav tm="100000">
                                          <p:val>
                                            <p:strVal val="#ppt_x"/>
                                          </p:val>
                                        </p:tav>
                                      </p:tavLst>
                                    </p:anim>
                                    <p:anim calcmode="lin" valueType="num">
                                      <p:cBhvr additive="base">
                                        <p:cTn id="123" dur="500" fill="hold"/>
                                        <p:tgtEl>
                                          <p:spTgt spid="56"/>
                                        </p:tgtEl>
                                        <p:attrNameLst>
                                          <p:attrName>ppt_y</p:attrName>
                                        </p:attrNameLst>
                                      </p:cBhvr>
                                      <p:tavLst>
                                        <p:tav tm="0">
                                          <p:val>
                                            <p:strVal val="1+#ppt_h/2"/>
                                          </p:val>
                                        </p:tav>
                                        <p:tav tm="100000">
                                          <p:val>
                                            <p:strVal val="#ppt_y"/>
                                          </p:val>
                                        </p:tav>
                                      </p:tavLst>
                                    </p:anim>
                                  </p:childTnLst>
                                </p:cTn>
                              </p:par>
                            </p:childTnLst>
                          </p:cTn>
                        </p:par>
                        <p:par>
                          <p:cTn id="124" fill="hold">
                            <p:stCondLst>
                              <p:cond delay="11500"/>
                            </p:stCondLst>
                            <p:childTnLst>
                              <p:par>
                                <p:cTn id="125" presetID="2" presetClass="entr" presetSubtype="4" fill="hold"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ppt_x"/>
                                          </p:val>
                                        </p:tav>
                                        <p:tav tm="100000">
                                          <p:val>
                                            <p:strVal val="#ppt_x"/>
                                          </p:val>
                                        </p:tav>
                                      </p:tavLst>
                                    </p:anim>
                                    <p:anim calcmode="lin" valueType="num">
                                      <p:cBhvr additive="base">
                                        <p:cTn id="128" dur="500" fill="hold"/>
                                        <p:tgtEl>
                                          <p:spTgt spid="55"/>
                                        </p:tgtEl>
                                        <p:attrNameLst>
                                          <p:attrName>ppt_y</p:attrName>
                                        </p:attrNameLst>
                                      </p:cBhvr>
                                      <p:tavLst>
                                        <p:tav tm="0">
                                          <p:val>
                                            <p:strVal val="1+#ppt_h/2"/>
                                          </p:val>
                                        </p:tav>
                                        <p:tav tm="100000">
                                          <p:val>
                                            <p:strVal val="#ppt_y"/>
                                          </p:val>
                                        </p:tav>
                                      </p:tavLst>
                                    </p:anim>
                                  </p:childTnLst>
                                </p:cTn>
                              </p:par>
                            </p:childTnLst>
                          </p:cTn>
                        </p:par>
                        <p:par>
                          <p:cTn id="129" fill="hold">
                            <p:stCondLst>
                              <p:cond delay="12000"/>
                            </p:stCondLst>
                            <p:childTnLst>
                              <p:par>
                                <p:cTn id="130" presetID="2" presetClass="entr" presetSubtype="4" fill="hold" nodeType="after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ppt_x"/>
                                          </p:val>
                                        </p:tav>
                                        <p:tav tm="100000">
                                          <p:val>
                                            <p:strVal val="#ppt_x"/>
                                          </p:val>
                                        </p:tav>
                                      </p:tavLst>
                                    </p:anim>
                                    <p:anim calcmode="lin" valueType="num">
                                      <p:cBhvr additive="base">
                                        <p:cTn id="133" dur="500" fill="hold"/>
                                        <p:tgtEl>
                                          <p:spTgt spid="45"/>
                                        </p:tgtEl>
                                        <p:attrNameLst>
                                          <p:attrName>ppt_y</p:attrName>
                                        </p:attrNameLst>
                                      </p:cBhvr>
                                      <p:tavLst>
                                        <p:tav tm="0">
                                          <p:val>
                                            <p:strVal val="1+#ppt_h/2"/>
                                          </p:val>
                                        </p:tav>
                                        <p:tav tm="100000">
                                          <p:val>
                                            <p:strVal val="#ppt_y"/>
                                          </p:val>
                                        </p:tav>
                                      </p:tavLst>
                                    </p:anim>
                                  </p:childTnLst>
                                </p:cTn>
                              </p:par>
                            </p:childTnLst>
                          </p:cTn>
                        </p:par>
                        <p:par>
                          <p:cTn id="134" fill="hold">
                            <p:stCondLst>
                              <p:cond delay="12500"/>
                            </p:stCondLst>
                            <p:childTnLst>
                              <p:par>
                                <p:cTn id="135" presetID="2" presetClass="entr" presetSubtype="4" fill="hold" nodeType="after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fill="hold"/>
                                        <p:tgtEl>
                                          <p:spTgt spid="44"/>
                                        </p:tgtEl>
                                        <p:attrNameLst>
                                          <p:attrName>ppt_x</p:attrName>
                                        </p:attrNameLst>
                                      </p:cBhvr>
                                      <p:tavLst>
                                        <p:tav tm="0">
                                          <p:val>
                                            <p:strVal val="#ppt_x"/>
                                          </p:val>
                                        </p:tav>
                                        <p:tav tm="100000">
                                          <p:val>
                                            <p:strVal val="#ppt_x"/>
                                          </p:val>
                                        </p:tav>
                                      </p:tavLst>
                                    </p:anim>
                                    <p:anim calcmode="lin" valueType="num">
                                      <p:cBhvr additive="base">
                                        <p:cTn id="138" dur="500" fill="hold"/>
                                        <p:tgtEl>
                                          <p:spTgt spid="44"/>
                                        </p:tgtEl>
                                        <p:attrNameLst>
                                          <p:attrName>ppt_y</p:attrName>
                                        </p:attrNameLst>
                                      </p:cBhvr>
                                      <p:tavLst>
                                        <p:tav tm="0">
                                          <p:val>
                                            <p:strVal val="1+#ppt_h/2"/>
                                          </p:val>
                                        </p:tav>
                                        <p:tav tm="100000">
                                          <p:val>
                                            <p:strVal val="#ppt_y"/>
                                          </p:val>
                                        </p:tav>
                                      </p:tavLst>
                                    </p:anim>
                                  </p:childTnLst>
                                </p:cTn>
                              </p:par>
                            </p:childTnLst>
                          </p:cTn>
                        </p:par>
                        <p:par>
                          <p:cTn id="139" fill="hold">
                            <p:stCondLst>
                              <p:cond delay="13000"/>
                            </p:stCondLst>
                            <p:childTnLst>
                              <p:par>
                                <p:cTn id="140" presetID="2" presetClass="entr" presetSubtype="4" fill="hold" nodeType="afterEffect">
                                  <p:stCondLst>
                                    <p:cond delay="0"/>
                                  </p:stCondLst>
                                  <p:childTnLst>
                                    <p:set>
                                      <p:cBhvr>
                                        <p:cTn id="141" dur="1" fill="hold">
                                          <p:stCondLst>
                                            <p:cond delay="0"/>
                                          </p:stCondLst>
                                        </p:cTn>
                                        <p:tgtEl>
                                          <p:spTgt spid="12"/>
                                        </p:tgtEl>
                                        <p:attrNameLst>
                                          <p:attrName>style.visibility</p:attrName>
                                        </p:attrNameLst>
                                      </p:cBhvr>
                                      <p:to>
                                        <p:strVal val="visible"/>
                                      </p:to>
                                    </p:set>
                                    <p:anim calcmode="lin" valueType="num">
                                      <p:cBhvr additive="base">
                                        <p:cTn id="142" dur="500" fill="hold"/>
                                        <p:tgtEl>
                                          <p:spTgt spid="12"/>
                                        </p:tgtEl>
                                        <p:attrNameLst>
                                          <p:attrName>ppt_x</p:attrName>
                                        </p:attrNameLst>
                                      </p:cBhvr>
                                      <p:tavLst>
                                        <p:tav tm="0">
                                          <p:val>
                                            <p:strVal val="#ppt_x"/>
                                          </p:val>
                                        </p:tav>
                                        <p:tav tm="100000">
                                          <p:val>
                                            <p:strVal val="#ppt_x"/>
                                          </p:val>
                                        </p:tav>
                                      </p:tavLst>
                                    </p:anim>
                                    <p:anim calcmode="lin" valueType="num">
                                      <p:cBhvr additive="base">
                                        <p:cTn id="143" dur="500" fill="hold"/>
                                        <p:tgtEl>
                                          <p:spTgt spid="12"/>
                                        </p:tgtEl>
                                        <p:attrNameLst>
                                          <p:attrName>ppt_y</p:attrName>
                                        </p:attrNameLst>
                                      </p:cBhvr>
                                      <p:tavLst>
                                        <p:tav tm="0">
                                          <p:val>
                                            <p:strVal val="1+#ppt_h/2"/>
                                          </p:val>
                                        </p:tav>
                                        <p:tav tm="100000">
                                          <p:val>
                                            <p:strVal val="#ppt_y"/>
                                          </p:val>
                                        </p:tav>
                                      </p:tavLst>
                                    </p:anim>
                                  </p:childTnLst>
                                </p:cTn>
                              </p:par>
                            </p:childTnLst>
                          </p:cTn>
                        </p:par>
                        <p:par>
                          <p:cTn id="144" fill="hold">
                            <p:stCondLst>
                              <p:cond delay="13500"/>
                            </p:stCondLst>
                            <p:childTnLst>
                              <p:par>
                                <p:cTn id="145" presetID="2" presetClass="entr" presetSubtype="4" fill="hold" nodeType="after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additive="base">
                                        <p:cTn id="147" dur="500" fill="hold"/>
                                        <p:tgtEl>
                                          <p:spTgt spid="13"/>
                                        </p:tgtEl>
                                        <p:attrNameLst>
                                          <p:attrName>ppt_x</p:attrName>
                                        </p:attrNameLst>
                                      </p:cBhvr>
                                      <p:tavLst>
                                        <p:tav tm="0">
                                          <p:val>
                                            <p:strVal val="#ppt_x"/>
                                          </p:val>
                                        </p:tav>
                                        <p:tav tm="100000">
                                          <p:val>
                                            <p:strVal val="#ppt_x"/>
                                          </p:val>
                                        </p:tav>
                                      </p:tavLst>
                                    </p:anim>
                                    <p:anim calcmode="lin" valueType="num">
                                      <p:cBhvr additive="base">
                                        <p:cTn id="148" dur="500" fill="hold"/>
                                        <p:tgtEl>
                                          <p:spTgt spid="13"/>
                                        </p:tgtEl>
                                        <p:attrNameLst>
                                          <p:attrName>ppt_y</p:attrName>
                                        </p:attrNameLst>
                                      </p:cBhvr>
                                      <p:tavLst>
                                        <p:tav tm="0">
                                          <p:val>
                                            <p:strVal val="1+#ppt_h/2"/>
                                          </p:val>
                                        </p:tav>
                                        <p:tav tm="100000">
                                          <p:val>
                                            <p:strVal val="#ppt_y"/>
                                          </p:val>
                                        </p:tav>
                                      </p:tavLst>
                                    </p:anim>
                                  </p:childTnLst>
                                </p:cTn>
                              </p:par>
                            </p:childTnLst>
                          </p:cTn>
                        </p:par>
                        <p:par>
                          <p:cTn id="149" fill="hold">
                            <p:stCondLst>
                              <p:cond delay="14000"/>
                            </p:stCondLst>
                            <p:childTnLst>
                              <p:par>
                                <p:cTn id="150" presetID="2" presetClass="entr" presetSubtype="4" fill="hold" grpId="0" nodeType="after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additive="base">
                                        <p:cTn id="152" dur="500" fill="hold"/>
                                        <p:tgtEl>
                                          <p:spTgt spid="40"/>
                                        </p:tgtEl>
                                        <p:attrNameLst>
                                          <p:attrName>ppt_x</p:attrName>
                                        </p:attrNameLst>
                                      </p:cBhvr>
                                      <p:tavLst>
                                        <p:tav tm="0">
                                          <p:val>
                                            <p:strVal val="#ppt_x"/>
                                          </p:val>
                                        </p:tav>
                                        <p:tav tm="100000">
                                          <p:val>
                                            <p:strVal val="#ppt_x"/>
                                          </p:val>
                                        </p:tav>
                                      </p:tavLst>
                                    </p:anim>
                                    <p:anim calcmode="lin" valueType="num">
                                      <p:cBhvr additive="base">
                                        <p:cTn id="153" dur="500" fill="hold"/>
                                        <p:tgtEl>
                                          <p:spTgt spid="40"/>
                                        </p:tgtEl>
                                        <p:attrNameLst>
                                          <p:attrName>ppt_y</p:attrName>
                                        </p:attrNameLst>
                                      </p:cBhvr>
                                      <p:tavLst>
                                        <p:tav tm="0">
                                          <p:val>
                                            <p:strVal val="1+#ppt_h/2"/>
                                          </p:val>
                                        </p:tav>
                                        <p:tav tm="100000">
                                          <p:val>
                                            <p:strVal val="#ppt_y"/>
                                          </p:val>
                                        </p:tav>
                                      </p:tavLst>
                                    </p:anim>
                                  </p:childTnLst>
                                </p:cTn>
                              </p:par>
                            </p:childTnLst>
                          </p:cTn>
                        </p:par>
                        <p:par>
                          <p:cTn id="154" fill="hold">
                            <p:stCondLst>
                              <p:cond delay="14500"/>
                            </p:stCondLst>
                            <p:childTnLst>
                              <p:par>
                                <p:cTn id="155" presetID="2" presetClass="entr" presetSubtype="4" fill="hold" grpId="0" nodeType="afterEffect">
                                  <p:stCondLst>
                                    <p:cond delay="0"/>
                                  </p:stCondLst>
                                  <p:childTnLst>
                                    <p:set>
                                      <p:cBhvr>
                                        <p:cTn id="156" dur="1" fill="hold">
                                          <p:stCondLst>
                                            <p:cond delay="0"/>
                                          </p:stCondLst>
                                        </p:cTn>
                                        <p:tgtEl>
                                          <p:spTgt spid="43"/>
                                        </p:tgtEl>
                                        <p:attrNameLst>
                                          <p:attrName>style.visibility</p:attrName>
                                        </p:attrNameLst>
                                      </p:cBhvr>
                                      <p:to>
                                        <p:strVal val="visible"/>
                                      </p:to>
                                    </p:set>
                                    <p:anim calcmode="lin" valueType="num">
                                      <p:cBhvr additive="base">
                                        <p:cTn id="157" dur="500" fill="hold"/>
                                        <p:tgtEl>
                                          <p:spTgt spid="43"/>
                                        </p:tgtEl>
                                        <p:attrNameLst>
                                          <p:attrName>ppt_x</p:attrName>
                                        </p:attrNameLst>
                                      </p:cBhvr>
                                      <p:tavLst>
                                        <p:tav tm="0">
                                          <p:val>
                                            <p:strVal val="#ppt_x"/>
                                          </p:val>
                                        </p:tav>
                                        <p:tav tm="100000">
                                          <p:val>
                                            <p:strVal val="#ppt_x"/>
                                          </p:val>
                                        </p:tav>
                                      </p:tavLst>
                                    </p:anim>
                                    <p:anim calcmode="lin" valueType="num">
                                      <p:cBhvr additive="base">
                                        <p:cTn id="158" dur="500" fill="hold"/>
                                        <p:tgtEl>
                                          <p:spTgt spid="43"/>
                                        </p:tgtEl>
                                        <p:attrNameLst>
                                          <p:attrName>ppt_y</p:attrName>
                                        </p:attrNameLst>
                                      </p:cBhvr>
                                      <p:tavLst>
                                        <p:tav tm="0">
                                          <p:val>
                                            <p:strVal val="1+#ppt_h/2"/>
                                          </p:val>
                                        </p:tav>
                                        <p:tav tm="100000">
                                          <p:val>
                                            <p:strVal val="#ppt_y"/>
                                          </p:val>
                                        </p:tav>
                                      </p:tavLst>
                                    </p:anim>
                                  </p:childTnLst>
                                </p:cTn>
                              </p:par>
                            </p:childTnLst>
                          </p:cTn>
                        </p:par>
                        <p:par>
                          <p:cTn id="159" fill="hold">
                            <p:stCondLst>
                              <p:cond delay="15000"/>
                            </p:stCondLst>
                            <p:childTnLst>
                              <p:par>
                                <p:cTn id="160" presetID="2" presetClass="entr" presetSubtype="4" fill="hold" nodeType="after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additive="base">
                                        <p:cTn id="162" dur="500" fill="hold"/>
                                        <p:tgtEl>
                                          <p:spTgt spid="48"/>
                                        </p:tgtEl>
                                        <p:attrNameLst>
                                          <p:attrName>ppt_x</p:attrName>
                                        </p:attrNameLst>
                                      </p:cBhvr>
                                      <p:tavLst>
                                        <p:tav tm="0">
                                          <p:val>
                                            <p:strVal val="#ppt_x"/>
                                          </p:val>
                                        </p:tav>
                                        <p:tav tm="100000">
                                          <p:val>
                                            <p:strVal val="#ppt_x"/>
                                          </p:val>
                                        </p:tav>
                                      </p:tavLst>
                                    </p:anim>
                                    <p:anim calcmode="lin" valueType="num">
                                      <p:cBhvr additive="base">
                                        <p:cTn id="163" dur="500" fill="hold"/>
                                        <p:tgtEl>
                                          <p:spTgt spid="48"/>
                                        </p:tgtEl>
                                        <p:attrNameLst>
                                          <p:attrName>ppt_y</p:attrName>
                                        </p:attrNameLst>
                                      </p:cBhvr>
                                      <p:tavLst>
                                        <p:tav tm="0">
                                          <p:val>
                                            <p:strVal val="1+#ppt_h/2"/>
                                          </p:val>
                                        </p:tav>
                                        <p:tav tm="100000">
                                          <p:val>
                                            <p:strVal val="#ppt_y"/>
                                          </p:val>
                                        </p:tav>
                                      </p:tavLst>
                                    </p:anim>
                                  </p:childTnLst>
                                </p:cTn>
                              </p:par>
                            </p:childTnLst>
                          </p:cTn>
                        </p:par>
                        <p:par>
                          <p:cTn id="164" fill="hold">
                            <p:stCondLst>
                              <p:cond delay="15500"/>
                            </p:stCondLst>
                            <p:childTnLst>
                              <p:par>
                                <p:cTn id="165" presetID="2" presetClass="entr" presetSubtype="4" fill="hold" nodeType="afterEffect">
                                  <p:stCondLst>
                                    <p:cond delay="0"/>
                                  </p:stCondLst>
                                  <p:childTnLst>
                                    <p:set>
                                      <p:cBhvr>
                                        <p:cTn id="166" dur="1" fill="hold">
                                          <p:stCondLst>
                                            <p:cond delay="0"/>
                                          </p:stCondLst>
                                        </p:cTn>
                                        <p:tgtEl>
                                          <p:spTgt spid="49"/>
                                        </p:tgtEl>
                                        <p:attrNameLst>
                                          <p:attrName>style.visibility</p:attrName>
                                        </p:attrNameLst>
                                      </p:cBhvr>
                                      <p:to>
                                        <p:strVal val="visible"/>
                                      </p:to>
                                    </p:set>
                                    <p:anim calcmode="lin" valueType="num">
                                      <p:cBhvr additive="base">
                                        <p:cTn id="167" dur="500" fill="hold"/>
                                        <p:tgtEl>
                                          <p:spTgt spid="49"/>
                                        </p:tgtEl>
                                        <p:attrNameLst>
                                          <p:attrName>ppt_x</p:attrName>
                                        </p:attrNameLst>
                                      </p:cBhvr>
                                      <p:tavLst>
                                        <p:tav tm="0">
                                          <p:val>
                                            <p:strVal val="#ppt_x"/>
                                          </p:val>
                                        </p:tav>
                                        <p:tav tm="100000">
                                          <p:val>
                                            <p:strVal val="#ppt_x"/>
                                          </p:val>
                                        </p:tav>
                                      </p:tavLst>
                                    </p:anim>
                                    <p:anim calcmode="lin" valueType="num">
                                      <p:cBhvr additive="base">
                                        <p:cTn id="168" dur="500" fill="hold"/>
                                        <p:tgtEl>
                                          <p:spTgt spid="49"/>
                                        </p:tgtEl>
                                        <p:attrNameLst>
                                          <p:attrName>ppt_y</p:attrName>
                                        </p:attrNameLst>
                                      </p:cBhvr>
                                      <p:tavLst>
                                        <p:tav tm="0">
                                          <p:val>
                                            <p:strVal val="1+#ppt_h/2"/>
                                          </p:val>
                                        </p:tav>
                                        <p:tav tm="100000">
                                          <p:val>
                                            <p:strVal val="#ppt_y"/>
                                          </p:val>
                                        </p:tav>
                                      </p:tavLst>
                                    </p:anim>
                                  </p:childTnLst>
                                </p:cTn>
                              </p:par>
                            </p:childTnLst>
                          </p:cTn>
                        </p:par>
                        <p:par>
                          <p:cTn id="169" fill="hold">
                            <p:stCondLst>
                              <p:cond delay="16000"/>
                            </p:stCondLst>
                            <p:childTnLst>
                              <p:par>
                                <p:cTn id="170" presetID="2" presetClass="entr" presetSubtype="4" fill="hold" grpId="0" nodeType="afterEffect">
                                  <p:stCondLst>
                                    <p:cond delay="0"/>
                                  </p:stCondLst>
                                  <p:childTnLst>
                                    <p:set>
                                      <p:cBhvr>
                                        <p:cTn id="171" dur="1" fill="hold">
                                          <p:stCondLst>
                                            <p:cond delay="0"/>
                                          </p:stCondLst>
                                        </p:cTn>
                                        <p:tgtEl>
                                          <p:spTgt spid="52"/>
                                        </p:tgtEl>
                                        <p:attrNameLst>
                                          <p:attrName>style.visibility</p:attrName>
                                        </p:attrNameLst>
                                      </p:cBhvr>
                                      <p:to>
                                        <p:strVal val="visible"/>
                                      </p:to>
                                    </p:set>
                                    <p:anim calcmode="lin" valueType="num">
                                      <p:cBhvr additive="base">
                                        <p:cTn id="172" dur="500" fill="hold"/>
                                        <p:tgtEl>
                                          <p:spTgt spid="52"/>
                                        </p:tgtEl>
                                        <p:attrNameLst>
                                          <p:attrName>ppt_x</p:attrName>
                                        </p:attrNameLst>
                                      </p:cBhvr>
                                      <p:tavLst>
                                        <p:tav tm="0">
                                          <p:val>
                                            <p:strVal val="#ppt_x"/>
                                          </p:val>
                                        </p:tav>
                                        <p:tav tm="100000">
                                          <p:val>
                                            <p:strVal val="#ppt_x"/>
                                          </p:val>
                                        </p:tav>
                                      </p:tavLst>
                                    </p:anim>
                                    <p:anim calcmode="lin" valueType="num">
                                      <p:cBhvr additive="base">
                                        <p:cTn id="173" dur="500" fill="hold"/>
                                        <p:tgtEl>
                                          <p:spTgt spid="52"/>
                                        </p:tgtEl>
                                        <p:attrNameLst>
                                          <p:attrName>ppt_y</p:attrName>
                                        </p:attrNameLst>
                                      </p:cBhvr>
                                      <p:tavLst>
                                        <p:tav tm="0">
                                          <p:val>
                                            <p:strVal val="1+#ppt_h/2"/>
                                          </p:val>
                                        </p:tav>
                                        <p:tav tm="100000">
                                          <p:val>
                                            <p:strVal val="#ppt_y"/>
                                          </p:val>
                                        </p:tav>
                                      </p:tavLst>
                                    </p:anim>
                                  </p:childTnLst>
                                </p:cTn>
                              </p:par>
                            </p:childTnLst>
                          </p:cTn>
                        </p:par>
                        <p:par>
                          <p:cTn id="174" fill="hold">
                            <p:stCondLst>
                              <p:cond delay="16500"/>
                            </p:stCondLst>
                            <p:childTnLst>
                              <p:par>
                                <p:cTn id="175" presetID="2" presetClass="entr" presetSubtype="4" fill="hold" grpId="0" nodeType="after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additive="base">
                                        <p:cTn id="177" dur="500" fill="hold"/>
                                        <p:tgtEl>
                                          <p:spTgt spid="54"/>
                                        </p:tgtEl>
                                        <p:attrNameLst>
                                          <p:attrName>ppt_x</p:attrName>
                                        </p:attrNameLst>
                                      </p:cBhvr>
                                      <p:tavLst>
                                        <p:tav tm="0">
                                          <p:val>
                                            <p:strVal val="#ppt_x"/>
                                          </p:val>
                                        </p:tav>
                                        <p:tav tm="100000">
                                          <p:val>
                                            <p:strVal val="#ppt_x"/>
                                          </p:val>
                                        </p:tav>
                                      </p:tavLst>
                                    </p:anim>
                                    <p:anim calcmode="lin" valueType="num">
                                      <p:cBhvr additive="base">
                                        <p:cTn id="178" dur="500" fill="hold"/>
                                        <p:tgtEl>
                                          <p:spTgt spid="54"/>
                                        </p:tgtEl>
                                        <p:attrNameLst>
                                          <p:attrName>ppt_y</p:attrName>
                                        </p:attrNameLst>
                                      </p:cBhvr>
                                      <p:tavLst>
                                        <p:tav tm="0">
                                          <p:val>
                                            <p:strVal val="1+#ppt_h/2"/>
                                          </p:val>
                                        </p:tav>
                                        <p:tav tm="100000">
                                          <p:val>
                                            <p:strVal val="#ppt_y"/>
                                          </p:val>
                                        </p:tav>
                                      </p:tavLst>
                                    </p:anim>
                                  </p:childTnLst>
                                </p:cTn>
                              </p:par>
                            </p:childTnLst>
                          </p:cTn>
                        </p:par>
                        <p:par>
                          <p:cTn id="179" fill="hold">
                            <p:stCondLst>
                              <p:cond delay="17000"/>
                            </p:stCondLst>
                            <p:childTnLst>
                              <p:par>
                                <p:cTn id="180" presetID="4" presetClass="entr" presetSubtype="16" fill="hold" nodeType="afterEffect">
                                  <p:stCondLst>
                                    <p:cond delay="0"/>
                                  </p:stCondLst>
                                  <p:childTnLst>
                                    <p:set>
                                      <p:cBhvr>
                                        <p:cTn id="181" dur="1" fill="hold">
                                          <p:stCondLst>
                                            <p:cond delay="0"/>
                                          </p:stCondLst>
                                        </p:cTn>
                                        <p:tgtEl>
                                          <p:spTgt spid="29"/>
                                        </p:tgtEl>
                                        <p:attrNameLst>
                                          <p:attrName>style.visibility</p:attrName>
                                        </p:attrNameLst>
                                      </p:cBhvr>
                                      <p:to>
                                        <p:strVal val="visible"/>
                                      </p:to>
                                    </p:set>
                                    <p:animEffect transition="in" filter="box(in)">
                                      <p:cBhvr>
                                        <p:cTn id="182" dur="500"/>
                                        <p:tgtEl>
                                          <p:spTgt spid="29"/>
                                        </p:tgtEl>
                                      </p:cBhvr>
                                    </p:animEffect>
                                  </p:childTnLst>
                                </p:cTn>
                              </p:par>
                            </p:childTnLst>
                          </p:cTn>
                        </p:par>
                        <p:par>
                          <p:cTn id="183" fill="hold">
                            <p:stCondLst>
                              <p:cond delay="17500"/>
                            </p:stCondLst>
                            <p:childTnLst>
                              <p:par>
                                <p:cTn id="184" presetID="4" presetClass="entr" presetSubtype="16" fill="hold" nodeType="afterEffect">
                                  <p:stCondLst>
                                    <p:cond delay="0"/>
                                  </p:stCondLst>
                                  <p:childTnLst>
                                    <p:set>
                                      <p:cBhvr>
                                        <p:cTn id="185" dur="1" fill="hold">
                                          <p:stCondLst>
                                            <p:cond delay="0"/>
                                          </p:stCondLst>
                                        </p:cTn>
                                        <p:tgtEl>
                                          <p:spTgt spid="31"/>
                                        </p:tgtEl>
                                        <p:attrNameLst>
                                          <p:attrName>style.visibility</p:attrName>
                                        </p:attrNameLst>
                                      </p:cBhvr>
                                      <p:to>
                                        <p:strVal val="visible"/>
                                      </p:to>
                                    </p:set>
                                    <p:animEffect transition="in" filter="box(in)">
                                      <p:cBhvr>
                                        <p:cTn id="186" dur="500"/>
                                        <p:tgtEl>
                                          <p:spTgt spid="31"/>
                                        </p:tgtEl>
                                      </p:cBhvr>
                                    </p:animEffect>
                                  </p:childTnLst>
                                </p:cTn>
                              </p:par>
                            </p:childTnLst>
                          </p:cTn>
                        </p:par>
                        <p:par>
                          <p:cTn id="187" fill="hold">
                            <p:stCondLst>
                              <p:cond delay="18000"/>
                            </p:stCondLst>
                            <p:childTnLst>
                              <p:par>
                                <p:cTn id="188" presetID="4" presetClass="entr" presetSubtype="16" fill="hold" nodeType="after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box(in)">
                                      <p:cBhvr>
                                        <p:cTn id="190" dur="500"/>
                                        <p:tgtEl>
                                          <p:spTgt spid="50"/>
                                        </p:tgtEl>
                                      </p:cBhvr>
                                    </p:animEffect>
                                  </p:childTnLst>
                                </p:cTn>
                              </p:par>
                            </p:childTnLst>
                          </p:cTn>
                        </p:par>
                        <p:par>
                          <p:cTn id="191" fill="hold">
                            <p:stCondLst>
                              <p:cond delay="18500"/>
                            </p:stCondLst>
                            <p:childTnLst>
                              <p:par>
                                <p:cTn id="192" presetID="4" presetClass="entr" presetSubtype="16" fill="hold" nodeType="afterEffect">
                                  <p:stCondLst>
                                    <p:cond delay="0"/>
                                  </p:stCondLst>
                                  <p:childTnLst>
                                    <p:set>
                                      <p:cBhvr>
                                        <p:cTn id="193" dur="1" fill="hold">
                                          <p:stCondLst>
                                            <p:cond delay="0"/>
                                          </p:stCondLst>
                                        </p:cTn>
                                        <p:tgtEl>
                                          <p:spTgt spid="51"/>
                                        </p:tgtEl>
                                        <p:attrNameLst>
                                          <p:attrName>style.visibility</p:attrName>
                                        </p:attrNameLst>
                                      </p:cBhvr>
                                      <p:to>
                                        <p:strVal val="visible"/>
                                      </p:to>
                                    </p:set>
                                    <p:animEffect transition="in" filter="box(in)">
                                      <p:cBhvr>
                                        <p:cTn id="194" dur="500"/>
                                        <p:tgtEl>
                                          <p:spTgt spid="51"/>
                                        </p:tgtEl>
                                      </p:cBhvr>
                                    </p:animEffect>
                                  </p:childTnLst>
                                </p:cTn>
                              </p:par>
                            </p:childTnLst>
                          </p:cTn>
                        </p:par>
                        <p:par>
                          <p:cTn id="195" fill="hold">
                            <p:stCondLst>
                              <p:cond delay="19000"/>
                            </p:stCondLst>
                            <p:childTnLst>
                              <p:par>
                                <p:cTn id="196" presetID="2" presetClass="entr" presetSubtype="4" fill="hold" nodeType="afterEffect">
                                  <p:stCondLst>
                                    <p:cond delay="0"/>
                                  </p:stCondLst>
                                  <p:childTnLst>
                                    <p:set>
                                      <p:cBhvr>
                                        <p:cTn id="197" dur="1" fill="hold">
                                          <p:stCondLst>
                                            <p:cond delay="0"/>
                                          </p:stCondLst>
                                        </p:cTn>
                                        <p:tgtEl>
                                          <p:spTgt spid="10"/>
                                        </p:tgtEl>
                                        <p:attrNameLst>
                                          <p:attrName>style.visibility</p:attrName>
                                        </p:attrNameLst>
                                      </p:cBhvr>
                                      <p:to>
                                        <p:strVal val="visible"/>
                                      </p:to>
                                    </p:set>
                                    <p:anim calcmode="lin" valueType="num">
                                      <p:cBhvr additive="base">
                                        <p:cTn id="198" dur="500" fill="hold"/>
                                        <p:tgtEl>
                                          <p:spTgt spid="10"/>
                                        </p:tgtEl>
                                        <p:attrNameLst>
                                          <p:attrName>ppt_x</p:attrName>
                                        </p:attrNameLst>
                                      </p:cBhvr>
                                      <p:tavLst>
                                        <p:tav tm="0">
                                          <p:val>
                                            <p:strVal val="#ppt_x"/>
                                          </p:val>
                                        </p:tav>
                                        <p:tav tm="100000">
                                          <p:val>
                                            <p:strVal val="#ppt_x"/>
                                          </p:val>
                                        </p:tav>
                                      </p:tavLst>
                                    </p:anim>
                                    <p:anim calcmode="lin" valueType="num">
                                      <p:cBhvr additive="base">
                                        <p:cTn id="199" dur="500" fill="hold"/>
                                        <p:tgtEl>
                                          <p:spTgt spid="10"/>
                                        </p:tgtEl>
                                        <p:attrNameLst>
                                          <p:attrName>ppt_y</p:attrName>
                                        </p:attrNameLst>
                                      </p:cBhvr>
                                      <p:tavLst>
                                        <p:tav tm="0">
                                          <p:val>
                                            <p:strVal val="1+#ppt_h/2"/>
                                          </p:val>
                                        </p:tav>
                                        <p:tav tm="100000">
                                          <p:val>
                                            <p:strVal val="#ppt_y"/>
                                          </p:val>
                                        </p:tav>
                                      </p:tavLst>
                                    </p:anim>
                                  </p:childTnLst>
                                </p:cTn>
                              </p:par>
                            </p:childTnLst>
                          </p:cTn>
                        </p:par>
                        <p:par>
                          <p:cTn id="200" fill="hold">
                            <p:stCondLst>
                              <p:cond delay="19500"/>
                            </p:stCondLst>
                            <p:childTnLst>
                              <p:par>
                                <p:cTn id="201" presetID="2" presetClass="entr" presetSubtype="4" fill="hold" nodeType="after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par>
                          <p:cTn id="205" fill="hold">
                            <p:stCondLst>
                              <p:cond delay="20000"/>
                            </p:stCondLst>
                            <p:childTnLst>
                              <p:par>
                                <p:cTn id="206" presetID="2" presetClass="entr" presetSubtype="4" fill="hold" nodeType="afterEffect">
                                  <p:stCondLst>
                                    <p:cond delay="0"/>
                                  </p:stCondLst>
                                  <p:childTnLst>
                                    <p:set>
                                      <p:cBhvr>
                                        <p:cTn id="207" dur="1" fill="hold">
                                          <p:stCondLst>
                                            <p:cond delay="0"/>
                                          </p:stCondLst>
                                        </p:cTn>
                                        <p:tgtEl>
                                          <p:spTgt spid="30"/>
                                        </p:tgtEl>
                                        <p:attrNameLst>
                                          <p:attrName>style.visibility</p:attrName>
                                        </p:attrNameLst>
                                      </p:cBhvr>
                                      <p:to>
                                        <p:strVal val="visible"/>
                                      </p:to>
                                    </p:set>
                                    <p:anim calcmode="lin" valueType="num">
                                      <p:cBhvr additive="base">
                                        <p:cTn id="208" dur="500" fill="hold"/>
                                        <p:tgtEl>
                                          <p:spTgt spid="30"/>
                                        </p:tgtEl>
                                        <p:attrNameLst>
                                          <p:attrName>ppt_x</p:attrName>
                                        </p:attrNameLst>
                                      </p:cBhvr>
                                      <p:tavLst>
                                        <p:tav tm="0">
                                          <p:val>
                                            <p:strVal val="#ppt_x"/>
                                          </p:val>
                                        </p:tav>
                                        <p:tav tm="100000">
                                          <p:val>
                                            <p:strVal val="#ppt_x"/>
                                          </p:val>
                                        </p:tav>
                                      </p:tavLst>
                                    </p:anim>
                                    <p:anim calcmode="lin" valueType="num">
                                      <p:cBhvr additive="base">
                                        <p:cTn id="209" dur="500" fill="hold"/>
                                        <p:tgtEl>
                                          <p:spTgt spid="30"/>
                                        </p:tgtEl>
                                        <p:attrNameLst>
                                          <p:attrName>ppt_y</p:attrName>
                                        </p:attrNameLst>
                                      </p:cBhvr>
                                      <p:tavLst>
                                        <p:tav tm="0">
                                          <p:val>
                                            <p:strVal val="1+#ppt_h/2"/>
                                          </p:val>
                                        </p:tav>
                                        <p:tav tm="100000">
                                          <p:val>
                                            <p:strVal val="#ppt_y"/>
                                          </p:val>
                                        </p:tav>
                                      </p:tavLst>
                                    </p:anim>
                                  </p:childTnLst>
                                </p:cTn>
                              </p:par>
                            </p:childTnLst>
                          </p:cTn>
                        </p:par>
                        <p:par>
                          <p:cTn id="210" fill="hold">
                            <p:stCondLst>
                              <p:cond delay="20500"/>
                            </p:stCondLst>
                            <p:childTnLst>
                              <p:par>
                                <p:cTn id="211" presetID="2" presetClass="entr" presetSubtype="4" fill="hold" nodeType="afterEffect">
                                  <p:stCondLst>
                                    <p:cond delay="0"/>
                                  </p:stCondLst>
                                  <p:childTnLst>
                                    <p:set>
                                      <p:cBhvr>
                                        <p:cTn id="212" dur="1" fill="hold">
                                          <p:stCondLst>
                                            <p:cond delay="0"/>
                                          </p:stCondLst>
                                        </p:cTn>
                                        <p:tgtEl>
                                          <p:spTgt spid="37"/>
                                        </p:tgtEl>
                                        <p:attrNameLst>
                                          <p:attrName>style.visibility</p:attrName>
                                        </p:attrNameLst>
                                      </p:cBhvr>
                                      <p:to>
                                        <p:strVal val="visible"/>
                                      </p:to>
                                    </p:set>
                                    <p:anim calcmode="lin" valueType="num">
                                      <p:cBhvr additive="base">
                                        <p:cTn id="213" dur="500" fill="hold"/>
                                        <p:tgtEl>
                                          <p:spTgt spid="37"/>
                                        </p:tgtEl>
                                        <p:attrNameLst>
                                          <p:attrName>ppt_x</p:attrName>
                                        </p:attrNameLst>
                                      </p:cBhvr>
                                      <p:tavLst>
                                        <p:tav tm="0">
                                          <p:val>
                                            <p:strVal val="#ppt_x"/>
                                          </p:val>
                                        </p:tav>
                                        <p:tav tm="100000">
                                          <p:val>
                                            <p:strVal val="#ppt_x"/>
                                          </p:val>
                                        </p:tav>
                                      </p:tavLst>
                                    </p:anim>
                                    <p:anim calcmode="lin" valueType="num">
                                      <p:cBhvr additive="base">
                                        <p:cTn id="214" dur="500" fill="hold"/>
                                        <p:tgtEl>
                                          <p:spTgt spid="37"/>
                                        </p:tgtEl>
                                        <p:attrNameLst>
                                          <p:attrName>ppt_y</p:attrName>
                                        </p:attrNameLst>
                                      </p:cBhvr>
                                      <p:tavLst>
                                        <p:tav tm="0">
                                          <p:val>
                                            <p:strVal val="1+#ppt_h/2"/>
                                          </p:val>
                                        </p:tav>
                                        <p:tav tm="100000">
                                          <p:val>
                                            <p:strVal val="#ppt_y"/>
                                          </p:val>
                                        </p:tav>
                                      </p:tavLst>
                                    </p:anim>
                                  </p:childTnLst>
                                </p:cTn>
                              </p:par>
                            </p:childTnLst>
                          </p:cTn>
                        </p:par>
                        <p:par>
                          <p:cTn id="215" fill="hold">
                            <p:stCondLst>
                              <p:cond delay="21000"/>
                            </p:stCondLst>
                            <p:childTnLst>
                              <p:par>
                                <p:cTn id="216" presetID="2" presetClass="entr" presetSubtype="4" fill="hold" nodeType="afterEffect">
                                  <p:stCondLst>
                                    <p:cond delay="0"/>
                                  </p:stCondLst>
                                  <p:childTnLst>
                                    <p:set>
                                      <p:cBhvr>
                                        <p:cTn id="217" dur="1" fill="hold">
                                          <p:stCondLst>
                                            <p:cond delay="0"/>
                                          </p:stCondLst>
                                        </p:cTn>
                                        <p:tgtEl>
                                          <p:spTgt spid="38"/>
                                        </p:tgtEl>
                                        <p:attrNameLst>
                                          <p:attrName>style.visibility</p:attrName>
                                        </p:attrNameLst>
                                      </p:cBhvr>
                                      <p:to>
                                        <p:strVal val="visible"/>
                                      </p:to>
                                    </p:set>
                                    <p:anim calcmode="lin" valueType="num">
                                      <p:cBhvr additive="base">
                                        <p:cTn id="218" dur="500" fill="hold"/>
                                        <p:tgtEl>
                                          <p:spTgt spid="38"/>
                                        </p:tgtEl>
                                        <p:attrNameLst>
                                          <p:attrName>ppt_x</p:attrName>
                                        </p:attrNameLst>
                                      </p:cBhvr>
                                      <p:tavLst>
                                        <p:tav tm="0">
                                          <p:val>
                                            <p:strVal val="#ppt_x"/>
                                          </p:val>
                                        </p:tav>
                                        <p:tav tm="100000">
                                          <p:val>
                                            <p:strVal val="#ppt_x"/>
                                          </p:val>
                                        </p:tav>
                                      </p:tavLst>
                                    </p:anim>
                                    <p:anim calcmode="lin" valueType="num">
                                      <p:cBhvr additive="base">
                                        <p:cTn id="219" dur="500" fill="hold"/>
                                        <p:tgtEl>
                                          <p:spTgt spid="38"/>
                                        </p:tgtEl>
                                        <p:attrNameLst>
                                          <p:attrName>ppt_y</p:attrName>
                                        </p:attrNameLst>
                                      </p:cBhvr>
                                      <p:tavLst>
                                        <p:tav tm="0">
                                          <p:val>
                                            <p:strVal val="1+#ppt_h/2"/>
                                          </p:val>
                                        </p:tav>
                                        <p:tav tm="100000">
                                          <p:val>
                                            <p:strVal val="#ppt_y"/>
                                          </p:val>
                                        </p:tav>
                                      </p:tavLst>
                                    </p:anim>
                                  </p:childTnLst>
                                </p:cTn>
                              </p:par>
                            </p:childTnLst>
                          </p:cTn>
                        </p:par>
                        <p:par>
                          <p:cTn id="220" fill="hold">
                            <p:stCondLst>
                              <p:cond delay="21500"/>
                            </p:stCondLst>
                            <p:childTnLst>
                              <p:par>
                                <p:cTn id="221" presetID="2" presetClass="entr" presetSubtype="4" fill="hold" nodeType="afterEffect">
                                  <p:stCondLst>
                                    <p:cond delay="0"/>
                                  </p:stCondLst>
                                  <p:childTnLst>
                                    <p:set>
                                      <p:cBhvr>
                                        <p:cTn id="222" dur="1" fill="hold">
                                          <p:stCondLst>
                                            <p:cond delay="0"/>
                                          </p:stCondLst>
                                        </p:cTn>
                                        <p:tgtEl>
                                          <p:spTgt spid="39"/>
                                        </p:tgtEl>
                                        <p:attrNameLst>
                                          <p:attrName>style.visibility</p:attrName>
                                        </p:attrNameLst>
                                      </p:cBhvr>
                                      <p:to>
                                        <p:strVal val="visible"/>
                                      </p:to>
                                    </p:set>
                                    <p:anim calcmode="lin" valueType="num">
                                      <p:cBhvr additive="base">
                                        <p:cTn id="223" dur="500" fill="hold"/>
                                        <p:tgtEl>
                                          <p:spTgt spid="39"/>
                                        </p:tgtEl>
                                        <p:attrNameLst>
                                          <p:attrName>ppt_x</p:attrName>
                                        </p:attrNameLst>
                                      </p:cBhvr>
                                      <p:tavLst>
                                        <p:tav tm="0">
                                          <p:val>
                                            <p:strVal val="#ppt_x"/>
                                          </p:val>
                                        </p:tav>
                                        <p:tav tm="100000">
                                          <p:val>
                                            <p:strVal val="#ppt_x"/>
                                          </p:val>
                                        </p:tav>
                                      </p:tavLst>
                                    </p:anim>
                                    <p:anim calcmode="lin" valueType="num">
                                      <p:cBhvr additive="base">
                                        <p:cTn id="224" dur="500" fill="hold"/>
                                        <p:tgtEl>
                                          <p:spTgt spid="39"/>
                                        </p:tgtEl>
                                        <p:attrNameLst>
                                          <p:attrName>ppt_y</p:attrName>
                                        </p:attrNameLst>
                                      </p:cBhvr>
                                      <p:tavLst>
                                        <p:tav tm="0">
                                          <p:val>
                                            <p:strVal val="1+#ppt_h/2"/>
                                          </p:val>
                                        </p:tav>
                                        <p:tav tm="100000">
                                          <p:val>
                                            <p:strVal val="#ppt_y"/>
                                          </p:val>
                                        </p:tav>
                                      </p:tavLst>
                                    </p:anim>
                                  </p:childTnLst>
                                </p:cTn>
                              </p:par>
                            </p:childTnLst>
                          </p:cTn>
                        </p:par>
                        <p:par>
                          <p:cTn id="225" fill="hold">
                            <p:stCondLst>
                              <p:cond delay="22000"/>
                            </p:stCondLst>
                            <p:childTnLst>
                              <p:par>
                                <p:cTn id="226" presetID="2" presetClass="entr" presetSubtype="4" fill="hold" nodeType="afterEffect">
                                  <p:stCondLst>
                                    <p:cond delay="0"/>
                                  </p:stCondLst>
                                  <p:childTnLst>
                                    <p:set>
                                      <p:cBhvr>
                                        <p:cTn id="227" dur="1" fill="hold">
                                          <p:stCondLst>
                                            <p:cond delay="0"/>
                                          </p:stCondLst>
                                        </p:cTn>
                                        <p:tgtEl>
                                          <p:spTgt spid="32"/>
                                        </p:tgtEl>
                                        <p:attrNameLst>
                                          <p:attrName>style.visibility</p:attrName>
                                        </p:attrNameLst>
                                      </p:cBhvr>
                                      <p:to>
                                        <p:strVal val="visible"/>
                                      </p:to>
                                    </p:set>
                                    <p:anim calcmode="lin" valueType="num">
                                      <p:cBhvr additive="base">
                                        <p:cTn id="228" dur="500" fill="hold"/>
                                        <p:tgtEl>
                                          <p:spTgt spid="32"/>
                                        </p:tgtEl>
                                        <p:attrNameLst>
                                          <p:attrName>ppt_x</p:attrName>
                                        </p:attrNameLst>
                                      </p:cBhvr>
                                      <p:tavLst>
                                        <p:tav tm="0">
                                          <p:val>
                                            <p:strVal val="#ppt_x"/>
                                          </p:val>
                                        </p:tav>
                                        <p:tav tm="100000">
                                          <p:val>
                                            <p:strVal val="#ppt_x"/>
                                          </p:val>
                                        </p:tav>
                                      </p:tavLst>
                                    </p:anim>
                                    <p:anim calcmode="lin" valueType="num">
                                      <p:cBhvr additive="base">
                                        <p:cTn id="229" dur="500" fill="hold"/>
                                        <p:tgtEl>
                                          <p:spTgt spid="32"/>
                                        </p:tgtEl>
                                        <p:attrNameLst>
                                          <p:attrName>ppt_y</p:attrName>
                                        </p:attrNameLst>
                                      </p:cBhvr>
                                      <p:tavLst>
                                        <p:tav tm="0">
                                          <p:val>
                                            <p:strVal val="1+#ppt_h/2"/>
                                          </p:val>
                                        </p:tav>
                                        <p:tav tm="100000">
                                          <p:val>
                                            <p:strVal val="#ppt_y"/>
                                          </p:val>
                                        </p:tav>
                                      </p:tavLst>
                                    </p:anim>
                                  </p:childTnLst>
                                </p:cTn>
                              </p:par>
                            </p:childTnLst>
                          </p:cTn>
                        </p:par>
                        <p:par>
                          <p:cTn id="230" fill="hold">
                            <p:stCondLst>
                              <p:cond delay="22500"/>
                            </p:stCondLst>
                            <p:childTnLst>
                              <p:par>
                                <p:cTn id="231" presetID="2" presetClass="entr" presetSubtype="4" fill="hold" nodeType="afterEffect">
                                  <p:stCondLst>
                                    <p:cond delay="0"/>
                                  </p:stCondLst>
                                  <p:childTnLst>
                                    <p:set>
                                      <p:cBhvr>
                                        <p:cTn id="232" dur="1" fill="hold">
                                          <p:stCondLst>
                                            <p:cond delay="0"/>
                                          </p:stCondLst>
                                        </p:cTn>
                                        <p:tgtEl>
                                          <p:spTgt spid="20"/>
                                        </p:tgtEl>
                                        <p:attrNameLst>
                                          <p:attrName>style.visibility</p:attrName>
                                        </p:attrNameLst>
                                      </p:cBhvr>
                                      <p:to>
                                        <p:strVal val="visible"/>
                                      </p:to>
                                    </p:set>
                                    <p:anim calcmode="lin" valueType="num">
                                      <p:cBhvr additive="base">
                                        <p:cTn id="233" dur="500" fill="hold"/>
                                        <p:tgtEl>
                                          <p:spTgt spid="20"/>
                                        </p:tgtEl>
                                        <p:attrNameLst>
                                          <p:attrName>ppt_x</p:attrName>
                                        </p:attrNameLst>
                                      </p:cBhvr>
                                      <p:tavLst>
                                        <p:tav tm="0">
                                          <p:val>
                                            <p:strVal val="#ppt_x"/>
                                          </p:val>
                                        </p:tav>
                                        <p:tav tm="100000">
                                          <p:val>
                                            <p:strVal val="#ppt_x"/>
                                          </p:val>
                                        </p:tav>
                                      </p:tavLst>
                                    </p:anim>
                                    <p:anim calcmode="lin" valueType="num">
                                      <p:cBhvr additive="base">
                                        <p:cTn id="234" dur="500" fill="hold"/>
                                        <p:tgtEl>
                                          <p:spTgt spid="20"/>
                                        </p:tgtEl>
                                        <p:attrNameLst>
                                          <p:attrName>ppt_y</p:attrName>
                                        </p:attrNameLst>
                                      </p:cBhvr>
                                      <p:tavLst>
                                        <p:tav tm="0">
                                          <p:val>
                                            <p:strVal val="1+#ppt_h/2"/>
                                          </p:val>
                                        </p:tav>
                                        <p:tav tm="100000">
                                          <p:val>
                                            <p:strVal val="#ppt_y"/>
                                          </p:val>
                                        </p:tav>
                                      </p:tavLst>
                                    </p:anim>
                                  </p:childTnLst>
                                </p:cTn>
                              </p:par>
                            </p:childTnLst>
                          </p:cTn>
                        </p:par>
                        <p:par>
                          <p:cTn id="235" fill="hold">
                            <p:stCondLst>
                              <p:cond delay="23000"/>
                            </p:stCondLst>
                            <p:childTnLst>
                              <p:par>
                                <p:cTn id="236" presetID="2" presetClass="entr" presetSubtype="4" fill="hold" nodeType="afterEffect">
                                  <p:stCondLst>
                                    <p:cond delay="0"/>
                                  </p:stCondLst>
                                  <p:childTnLst>
                                    <p:set>
                                      <p:cBhvr>
                                        <p:cTn id="237" dur="1" fill="hold">
                                          <p:stCondLst>
                                            <p:cond delay="0"/>
                                          </p:stCondLst>
                                        </p:cTn>
                                        <p:tgtEl>
                                          <p:spTgt spid="28"/>
                                        </p:tgtEl>
                                        <p:attrNameLst>
                                          <p:attrName>style.visibility</p:attrName>
                                        </p:attrNameLst>
                                      </p:cBhvr>
                                      <p:to>
                                        <p:strVal val="visible"/>
                                      </p:to>
                                    </p:set>
                                    <p:anim calcmode="lin" valueType="num">
                                      <p:cBhvr additive="base">
                                        <p:cTn id="238" dur="500" fill="hold"/>
                                        <p:tgtEl>
                                          <p:spTgt spid="28"/>
                                        </p:tgtEl>
                                        <p:attrNameLst>
                                          <p:attrName>ppt_x</p:attrName>
                                        </p:attrNameLst>
                                      </p:cBhvr>
                                      <p:tavLst>
                                        <p:tav tm="0">
                                          <p:val>
                                            <p:strVal val="#ppt_x"/>
                                          </p:val>
                                        </p:tav>
                                        <p:tav tm="100000">
                                          <p:val>
                                            <p:strVal val="#ppt_x"/>
                                          </p:val>
                                        </p:tav>
                                      </p:tavLst>
                                    </p:anim>
                                    <p:anim calcmode="lin" valueType="num">
                                      <p:cBhvr additive="base">
                                        <p:cTn id="239" dur="500" fill="hold"/>
                                        <p:tgtEl>
                                          <p:spTgt spid="28"/>
                                        </p:tgtEl>
                                        <p:attrNameLst>
                                          <p:attrName>ppt_y</p:attrName>
                                        </p:attrNameLst>
                                      </p:cBhvr>
                                      <p:tavLst>
                                        <p:tav tm="0">
                                          <p:val>
                                            <p:strVal val="1+#ppt_h/2"/>
                                          </p:val>
                                        </p:tav>
                                        <p:tav tm="100000">
                                          <p:val>
                                            <p:strVal val="#ppt_y"/>
                                          </p:val>
                                        </p:tav>
                                      </p:tavLst>
                                    </p:anim>
                                  </p:childTnLst>
                                </p:cTn>
                              </p:par>
                            </p:childTnLst>
                          </p:cTn>
                        </p:par>
                        <p:par>
                          <p:cTn id="240" fill="hold">
                            <p:stCondLst>
                              <p:cond delay="23500"/>
                            </p:stCondLst>
                            <p:childTnLst>
                              <p:par>
                                <p:cTn id="241" presetID="2" presetClass="entr" presetSubtype="4" fill="hold" nodeType="afterEffect">
                                  <p:stCondLst>
                                    <p:cond delay="0"/>
                                  </p:stCondLst>
                                  <p:childTnLst>
                                    <p:set>
                                      <p:cBhvr>
                                        <p:cTn id="242" dur="1" fill="hold">
                                          <p:stCondLst>
                                            <p:cond delay="0"/>
                                          </p:stCondLst>
                                        </p:cTn>
                                        <p:tgtEl>
                                          <p:spTgt spid="9"/>
                                        </p:tgtEl>
                                        <p:attrNameLst>
                                          <p:attrName>style.visibility</p:attrName>
                                        </p:attrNameLst>
                                      </p:cBhvr>
                                      <p:to>
                                        <p:strVal val="visible"/>
                                      </p:to>
                                    </p:set>
                                    <p:anim calcmode="lin" valueType="num">
                                      <p:cBhvr additive="base">
                                        <p:cTn id="243" dur="500" fill="hold"/>
                                        <p:tgtEl>
                                          <p:spTgt spid="9"/>
                                        </p:tgtEl>
                                        <p:attrNameLst>
                                          <p:attrName>ppt_x</p:attrName>
                                        </p:attrNameLst>
                                      </p:cBhvr>
                                      <p:tavLst>
                                        <p:tav tm="0">
                                          <p:val>
                                            <p:strVal val="#ppt_x"/>
                                          </p:val>
                                        </p:tav>
                                        <p:tav tm="100000">
                                          <p:val>
                                            <p:strVal val="#ppt_x"/>
                                          </p:val>
                                        </p:tav>
                                      </p:tavLst>
                                    </p:anim>
                                    <p:anim calcmode="lin" valueType="num">
                                      <p:cBhvr additive="base">
                                        <p:cTn id="244" dur="500" fill="hold"/>
                                        <p:tgtEl>
                                          <p:spTgt spid="9"/>
                                        </p:tgtEl>
                                        <p:attrNameLst>
                                          <p:attrName>ppt_y</p:attrName>
                                        </p:attrNameLst>
                                      </p:cBhvr>
                                      <p:tavLst>
                                        <p:tav tm="0">
                                          <p:val>
                                            <p:strVal val="1+#ppt_h/2"/>
                                          </p:val>
                                        </p:tav>
                                        <p:tav tm="100000">
                                          <p:val>
                                            <p:strVal val="#ppt_y"/>
                                          </p:val>
                                        </p:tav>
                                      </p:tavLst>
                                    </p:anim>
                                  </p:childTnLst>
                                </p:cTn>
                              </p:par>
                            </p:childTnLst>
                          </p:cTn>
                        </p:par>
                        <p:par>
                          <p:cTn id="245" fill="hold">
                            <p:stCondLst>
                              <p:cond delay="24000"/>
                            </p:stCondLst>
                            <p:childTnLst>
                              <p:par>
                                <p:cTn id="246" presetID="2" presetClass="entr" presetSubtype="4" fill="hold" grpId="0" nodeType="afterEffect">
                                  <p:stCondLst>
                                    <p:cond delay="0"/>
                                  </p:stCondLst>
                                  <p:childTnLst>
                                    <p:set>
                                      <p:cBhvr>
                                        <p:cTn id="247" dur="1" fill="hold">
                                          <p:stCondLst>
                                            <p:cond delay="0"/>
                                          </p:stCondLst>
                                        </p:cTn>
                                        <p:tgtEl>
                                          <p:spTgt spid="42"/>
                                        </p:tgtEl>
                                        <p:attrNameLst>
                                          <p:attrName>style.visibility</p:attrName>
                                        </p:attrNameLst>
                                      </p:cBhvr>
                                      <p:to>
                                        <p:strVal val="visible"/>
                                      </p:to>
                                    </p:set>
                                    <p:anim calcmode="lin" valueType="num">
                                      <p:cBhvr additive="base">
                                        <p:cTn id="248" dur="500" fill="hold"/>
                                        <p:tgtEl>
                                          <p:spTgt spid="42"/>
                                        </p:tgtEl>
                                        <p:attrNameLst>
                                          <p:attrName>ppt_x</p:attrName>
                                        </p:attrNameLst>
                                      </p:cBhvr>
                                      <p:tavLst>
                                        <p:tav tm="0">
                                          <p:val>
                                            <p:strVal val="#ppt_x"/>
                                          </p:val>
                                        </p:tav>
                                        <p:tav tm="100000">
                                          <p:val>
                                            <p:strVal val="#ppt_x"/>
                                          </p:val>
                                        </p:tav>
                                      </p:tavLst>
                                    </p:anim>
                                    <p:anim calcmode="lin" valueType="num">
                                      <p:cBhvr additive="base">
                                        <p:cTn id="249" dur="500" fill="hold"/>
                                        <p:tgtEl>
                                          <p:spTgt spid="42"/>
                                        </p:tgtEl>
                                        <p:attrNameLst>
                                          <p:attrName>ppt_y</p:attrName>
                                        </p:attrNameLst>
                                      </p:cBhvr>
                                      <p:tavLst>
                                        <p:tav tm="0">
                                          <p:val>
                                            <p:strVal val="1+#ppt_h/2"/>
                                          </p:val>
                                        </p:tav>
                                        <p:tav tm="100000">
                                          <p:val>
                                            <p:strVal val="#ppt_y"/>
                                          </p:val>
                                        </p:tav>
                                      </p:tavLst>
                                    </p:anim>
                                  </p:childTnLst>
                                </p:cTn>
                              </p:par>
                            </p:childTnLst>
                          </p:cTn>
                        </p:par>
                        <p:par>
                          <p:cTn id="250" fill="hold">
                            <p:stCondLst>
                              <p:cond delay="24500"/>
                            </p:stCondLst>
                            <p:childTnLst>
                              <p:par>
                                <p:cTn id="251" presetID="2" presetClass="entr" presetSubtype="4" fill="hold" nodeType="afterEffect">
                                  <p:stCondLst>
                                    <p:cond delay="0"/>
                                  </p:stCondLst>
                                  <p:childTnLst>
                                    <p:set>
                                      <p:cBhvr>
                                        <p:cTn id="252" dur="1" fill="hold">
                                          <p:stCondLst>
                                            <p:cond delay="0"/>
                                          </p:stCondLst>
                                        </p:cTn>
                                        <p:tgtEl>
                                          <p:spTgt spid="21"/>
                                        </p:tgtEl>
                                        <p:attrNameLst>
                                          <p:attrName>style.visibility</p:attrName>
                                        </p:attrNameLst>
                                      </p:cBhvr>
                                      <p:to>
                                        <p:strVal val="visible"/>
                                      </p:to>
                                    </p:set>
                                    <p:anim calcmode="lin" valueType="num">
                                      <p:cBhvr additive="base">
                                        <p:cTn id="253" dur="500" fill="hold"/>
                                        <p:tgtEl>
                                          <p:spTgt spid="21"/>
                                        </p:tgtEl>
                                        <p:attrNameLst>
                                          <p:attrName>ppt_x</p:attrName>
                                        </p:attrNameLst>
                                      </p:cBhvr>
                                      <p:tavLst>
                                        <p:tav tm="0">
                                          <p:val>
                                            <p:strVal val="#ppt_x"/>
                                          </p:val>
                                        </p:tav>
                                        <p:tav tm="100000">
                                          <p:val>
                                            <p:strVal val="#ppt_x"/>
                                          </p:val>
                                        </p:tav>
                                      </p:tavLst>
                                    </p:anim>
                                    <p:anim calcmode="lin" valueType="num">
                                      <p:cBhvr additive="base">
                                        <p:cTn id="254" dur="500" fill="hold"/>
                                        <p:tgtEl>
                                          <p:spTgt spid="21"/>
                                        </p:tgtEl>
                                        <p:attrNameLst>
                                          <p:attrName>ppt_y</p:attrName>
                                        </p:attrNameLst>
                                      </p:cBhvr>
                                      <p:tavLst>
                                        <p:tav tm="0">
                                          <p:val>
                                            <p:strVal val="1+#ppt_h/2"/>
                                          </p:val>
                                        </p:tav>
                                        <p:tav tm="100000">
                                          <p:val>
                                            <p:strVal val="#ppt_y"/>
                                          </p:val>
                                        </p:tav>
                                      </p:tavLst>
                                    </p:anim>
                                  </p:childTnLst>
                                </p:cTn>
                              </p:par>
                            </p:childTnLst>
                          </p:cTn>
                        </p:par>
                        <p:par>
                          <p:cTn id="255" fill="hold">
                            <p:stCondLst>
                              <p:cond delay="25000"/>
                            </p:stCondLst>
                            <p:childTnLst>
                              <p:par>
                                <p:cTn id="256" presetID="2" presetClass="entr" presetSubtype="4" fill="hold" nodeType="afterEffect">
                                  <p:stCondLst>
                                    <p:cond delay="0"/>
                                  </p:stCondLst>
                                  <p:childTnLst>
                                    <p:set>
                                      <p:cBhvr>
                                        <p:cTn id="257" dur="1" fill="hold">
                                          <p:stCondLst>
                                            <p:cond delay="0"/>
                                          </p:stCondLst>
                                        </p:cTn>
                                        <p:tgtEl>
                                          <p:spTgt spid="5"/>
                                        </p:tgtEl>
                                        <p:attrNameLst>
                                          <p:attrName>style.visibility</p:attrName>
                                        </p:attrNameLst>
                                      </p:cBhvr>
                                      <p:to>
                                        <p:strVal val="visible"/>
                                      </p:to>
                                    </p:set>
                                    <p:anim calcmode="lin" valueType="num">
                                      <p:cBhvr additive="base">
                                        <p:cTn id="258" dur="500" fill="hold"/>
                                        <p:tgtEl>
                                          <p:spTgt spid="5"/>
                                        </p:tgtEl>
                                        <p:attrNameLst>
                                          <p:attrName>ppt_x</p:attrName>
                                        </p:attrNameLst>
                                      </p:cBhvr>
                                      <p:tavLst>
                                        <p:tav tm="0">
                                          <p:val>
                                            <p:strVal val="#ppt_x"/>
                                          </p:val>
                                        </p:tav>
                                        <p:tav tm="100000">
                                          <p:val>
                                            <p:strVal val="#ppt_x"/>
                                          </p:val>
                                        </p:tav>
                                      </p:tavLst>
                                    </p:anim>
                                    <p:anim calcmode="lin" valueType="num">
                                      <p:cBhvr additive="base">
                                        <p:cTn id="259" dur="500" fill="hold"/>
                                        <p:tgtEl>
                                          <p:spTgt spid="5"/>
                                        </p:tgtEl>
                                        <p:attrNameLst>
                                          <p:attrName>ppt_y</p:attrName>
                                        </p:attrNameLst>
                                      </p:cBhvr>
                                      <p:tavLst>
                                        <p:tav tm="0">
                                          <p:val>
                                            <p:strVal val="1+#ppt_h/2"/>
                                          </p:val>
                                        </p:tav>
                                        <p:tav tm="100000">
                                          <p:val>
                                            <p:strVal val="#ppt_y"/>
                                          </p:val>
                                        </p:tav>
                                      </p:tavLst>
                                    </p:anim>
                                  </p:childTnLst>
                                </p:cTn>
                              </p:par>
                            </p:childTnLst>
                          </p:cTn>
                        </p:par>
                        <p:par>
                          <p:cTn id="260" fill="hold">
                            <p:stCondLst>
                              <p:cond delay="25500"/>
                            </p:stCondLst>
                            <p:childTnLst>
                              <p:par>
                                <p:cTn id="261" presetID="2" presetClass="entr" presetSubtype="4" fill="hold" nodeType="afterEffect">
                                  <p:stCondLst>
                                    <p:cond delay="0"/>
                                  </p:stCondLst>
                                  <p:childTnLst>
                                    <p:set>
                                      <p:cBhvr>
                                        <p:cTn id="262" dur="1" fill="hold">
                                          <p:stCondLst>
                                            <p:cond delay="0"/>
                                          </p:stCondLst>
                                        </p:cTn>
                                        <p:tgtEl>
                                          <p:spTgt spid="7"/>
                                        </p:tgtEl>
                                        <p:attrNameLst>
                                          <p:attrName>style.visibility</p:attrName>
                                        </p:attrNameLst>
                                      </p:cBhvr>
                                      <p:to>
                                        <p:strVal val="visible"/>
                                      </p:to>
                                    </p:set>
                                    <p:anim calcmode="lin" valueType="num">
                                      <p:cBhvr additive="base">
                                        <p:cTn id="263" dur="500" fill="hold"/>
                                        <p:tgtEl>
                                          <p:spTgt spid="7"/>
                                        </p:tgtEl>
                                        <p:attrNameLst>
                                          <p:attrName>ppt_x</p:attrName>
                                        </p:attrNameLst>
                                      </p:cBhvr>
                                      <p:tavLst>
                                        <p:tav tm="0">
                                          <p:val>
                                            <p:strVal val="#ppt_x"/>
                                          </p:val>
                                        </p:tav>
                                        <p:tav tm="100000">
                                          <p:val>
                                            <p:strVal val="#ppt_x"/>
                                          </p:val>
                                        </p:tav>
                                      </p:tavLst>
                                    </p:anim>
                                    <p:anim calcmode="lin" valueType="num">
                                      <p:cBhvr additive="base">
                                        <p:cTn id="2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8" grpId="0" bldLvl="0" animBg="1"/>
      <p:bldP spid="156" grpId="0" bldLvl="0" animBg="1"/>
      <p:bldP spid="53" grpId="0" bldLvl="0" animBg="1"/>
      <p:bldP spid="225" grpId="0" bldLvl="0" animBg="1"/>
      <p:bldP spid="40" grpId="0" bldLvl="0" animBg="1"/>
      <p:bldP spid="43" grpId="0" bldLvl="0" animBg="1"/>
      <p:bldP spid="52" grpId="0" bldLvl="0" animBg="1"/>
      <p:bldP spid="54" grpId="0" bldLvl="0" animBg="1"/>
      <p:bldP spid="42" grpId="0" bldLvl="0" animBg="1"/>
      <p:bldP spid="30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904054" y="4607054"/>
            <a:ext cx="2736304" cy="11014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 </a:t>
            </a:r>
            <a:r>
              <a:rPr lang="en-US" altLang="zh-CN" sz="24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韩晋彪</a:t>
            </a:r>
            <a:r>
              <a:rPr lang="en-US" altLang="zh-CN" sz="2400" b="1" dirty="0">
                <a:solidFill>
                  <a:srgbClr val="10FBFE"/>
                </a:solidFill>
                <a:latin typeface="微软雅黑" charset="-122"/>
                <a:ea typeface="微软雅黑" charset="-122"/>
                <a:sym typeface="+mn-ea"/>
              </a:rPr>
              <a:t> </a:t>
            </a:r>
            <a:endParaRPr lang="x-none" altLang="en-US" sz="2800" b="1" dirty="0">
              <a:solidFill>
                <a:srgbClr val="10FBFE"/>
              </a:solidFill>
              <a:latin typeface="微软雅黑" charset="-122"/>
              <a:ea typeface="微软雅黑" charset="-122"/>
              <a:sym typeface="+mn-ea"/>
            </a:endParaRPr>
          </a:p>
        </p:txBody>
      </p:sp>
      <p:sp>
        <p:nvSpPr>
          <p:cNvPr id="156" name="Text Box 8"/>
          <p:cNvSpPr txBox="1">
            <a:spLocks noChangeArrowheads="1"/>
          </p:cNvSpPr>
          <p:nvPr/>
        </p:nvSpPr>
        <p:spPr bwMode="auto">
          <a:xfrm>
            <a:off x="8978546" y="5694022"/>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a:solidFill>
                  <a:schemeClr val="bg1"/>
                </a:solidFill>
                <a:uFillTx/>
              </a:rPr>
              <a:t>教学服务器</a:t>
            </a:r>
            <a:endParaRPr lang="zh-CN" altLang="en-US" sz="1400" dirty="0">
              <a:solidFill>
                <a:schemeClr val="bg1"/>
              </a:solidFill>
              <a:uFillTx/>
              <a:latin typeface="微软雅黑" charset="-122"/>
              <a:ea typeface="微软雅黑" charset="-122"/>
            </a:endParaRPr>
          </a:p>
        </p:txBody>
      </p:sp>
      <p:cxnSp>
        <p:nvCxnSpPr>
          <p:cNvPr id="172" name="直接连接符 123"/>
          <p:cNvCxnSpPr>
            <a:cxnSpLocks noChangeShapeType="1"/>
          </p:cNvCxnSpPr>
          <p:nvPr/>
        </p:nvCxnSpPr>
        <p:spPr bwMode="auto">
          <a:xfrm flipV="1">
            <a:off x="5930837" y="1926593"/>
            <a:ext cx="0" cy="466725"/>
          </a:xfrm>
          <a:prstGeom prst="line">
            <a:avLst/>
          </a:prstGeom>
          <a:noFill/>
          <a:ln w="15875">
            <a:solidFill>
              <a:schemeClr val="tx1"/>
            </a:solidFill>
            <a:round/>
          </a:ln>
          <a:effectLst/>
          <a:extLst>
            <a:ext uri="{909E8E84-426E-40DD-AFC4-6F175D3DCCD1}">
              <a14:hiddenFill xmlns:a14="http://schemas.microsoft.com/office/drawing/2010/main">
                <a:noFill/>
              </a14:hiddenFill>
            </a:ext>
          </a:extLst>
        </p:spPr>
      </p:cxnSp>
      <p:sp>
        <p:nvSpPr>
          <p:cNvPr id="225" name="Text Box 8"/>
          <p:cNvSpPr txBox="1">
            <a:spLocks noChangeArrowheads="1"/>
          </p:cNvSpPr>
          <p:nvPr/>
        </p:nvSpPr>
        <p:spPr bwMode="auto">
          <a:xfrm>
            <a:off x="2260001" y="4997427"/>
            <a:ext cx="1061946" cy="227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latin typeface="微软雅黑" charset="-122"/>
                <a:ea typeface="微软雅黑" charset="-122"/>
              </a:rPr>
              <a:t>教室</a:t>
            </a:r>
            <a:endParaRPr lang="zh-CN" altLang="en-US" sz="1400" dirty="0" smtClean="0">
              <a:solidFill>
                <a:schemeClr val="bg1"/>
              </a:solidFill>
              <a:uFillTx/>
              <a:latin typeface="微软雅黑" charset="-122"/>
              <a:ea typeface="微软雅黑" charset="-122"/>
            </a:endParaRPr>
          </a:p>
        </p:txBody>
      </p:sp>
      <p:sp>
        <p:nvSpPr>
          <p:cNvPr id="301" name="Text Box 8"/>
          <p:cNvSpPr txBox="1">
            <a:spLocks noChangeArrowheads="1"/>
          </p:cNvSpPr>
          <p:nvPr/>
        </p:nvSpPr>
        <p:spPr bwMode="auto">
          <a:xfrm>
            <a:off x="5684905" y="5825524"/>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rPr>
              <a:t>办公室</a:t>
            </a:r>
            <a:endParaRPr lang="zh-CN" altLang="en-US" sz="1400" dirty="0" smtClean="0">
              <a:solidFill>
                <a:schemeClr val="bg1"/>
              </a:solidFill>
              <a:uFillTx/>
              <a:latin typeface="微软雅黑" charset="-122"/>
              <a:ea typeface="微软雅黑" charset="-122"/>
            </a:endParaRPr>
          </a:p>
        </p:txBody>
      </p:sp>
      <p:sp>
        <p:nvSpPr>
          <p:cNvPr id="8" name="椭圆 7"/>
          <p:cNvSpPr/>
          <p:nvPr/>
        </p:nvSpPr>
        <p:spPr>
          <a:xfrm>
            <a:off x="8260965" y="4539354"/>
            <a:ext cx="2036658" cy="10471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pic>
        <p:nvPicPr>
          <p:cNvPr id="9" name="Picture 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6507" y="2277113"/>
            <a:ext cx="670560" cy="394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467" y="3153855"/>
            <a:ext cx="628678"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38" y="3975369"/>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561673"/>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09856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007" y="4692712"/>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23"/>
          <p:cNvCxnSpPr>
            <a:cxnSpLocks noChangeShapeType="1"/>
          </p:cNvCxnSpPr>
          <p:nvPr/>
        </p:nvCxnSpPr>
        <p:spPr bwMode="auto">
          <a:xfrm>
            <a:off x="8346478" y="4213367"/>
            <a:ext cx="143002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6"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9860" y="478670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23"/>
          <p:cNvCxnSpPr>
            <a:cxnSpLocks noChangeShapeType="1"/>
            <a:stCxn id="11" idx="2"/>
            <a:endCxn id="16" idx="0"/>
          </p:cNvCxnSpPr>
          <p:nvPr/>
        </p:nvCxnSpPr>
        <p:spPr bwMode="auto">
          <a:xfrm>
            <a:off x="8346478" y="4227337"/>
            <a:ext cx="917575" cy="55943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8"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8534" y="490561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23"/>
          <p:cNvCxnSpPr>
            <a:cxnSpLocks noChangeShapeType="1"/>
            <a:stCxn id="11" idx="2"/>
            <a:endCxn id="18" idx="0"/>
          </p:cNvCxnSpPr>
          <p:nvPr/>
        </p:nvCxnSpPr>
        <p:spPr bwMode="auto">
          <a:xfrm>
            <a:off x="8346478" y="4227337"/>
            <a:ext cx="366395" cy="67818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0" name="直接连接符 123"/>
          <p:cNvCxnSpPr>
            <a:cxnSpLocks noChangeShapeType="1"/>
            <a:stCxn id="10" idx="2"/>
            <a:endCxn id="11" idx="0"/>
          </p:cNvCxnSpPr>
          <p:nvPr/>
        </p:nvCxnSpPr>
        <p:spPr bwMode="auto">
          <a:xfrm>
            <a:off x="6162806" y="3550490"/>
            <a:ext cx="2183765" cy="4248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1" name="直接连接符 123"/>
          <p:cNvCxnSpPr>
            <a:cxnSpLocks noChangeShapeType="1"/>
            <a:stCxn id="9" idx="2"/>
            <a:endCxn id="10" idx="0"/>
          </p:cNvCxnSpPr>
          <p:nvPr/>
        </p:nvCxnSpPr>
        <p:spPr bwMode="auto">
          <a:xfrm>
            <a:off x="5911787" y="2671321"/>
            <a:ext cx="250825" cy="482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23" name="Picture 15"/>
          <p:cNvPicPr>
            <a:picLocks noChangeArrowheads="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427990" y="1415710"/>
            <a:ext cx="1281150" cy="56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p:cNvGrpSpPr/>
          <p:nvPr/>
        </p:nvGrpSpPr>
        <p:grpSpPr>
          <a:xfrm>
            <a:off x="7308005" y="2584675"/>
            <a:ext cx="1203131" cy="1063841"/>
            <a:chOff x="6245602" y="2731758"/>
            <a:chExt cx="1203131" cy="1063841"/>
          </a:xfrm>
        </p:grpSpPr>
        <p:pic>
          <p:nvPicPr>
            <p:cNvPr id="26" name="Picture 15" descr="web_serv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7104" y="2731758"/>
              <a:ext cx="520127" cy="520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40"/>
            <p:cNvSpPr txBox="1">
              <a:spLocks noChangeArrowheads="1"/>
            </p:cNvSpPr>
            <p:nvPr/>
          </p:nvSpPr>
          <p:spPr bwMode="auto">
            <a:xfrm>
              <a:off x="6245602" y="3262834"/>
              <a:ext cx="1203131" cy="53276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DNS</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PXE</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p:txBody>
        </p:sp>
      </p:grpSp>
      <p:cxnSp>
        <p:nvCxnSpPr>
          <p:cNvPr id="28" name="直接连接符 123"/>
          <p:cNvCxnSpPr>
            <a:cxnSpLocks noChangeShapeType="1"/>
            <a:stCxn id="10" idx="3"/>
            <a:endCxn id="26" idx="1"/>
          </p:cNvCxnSpPr>
          <p:nvPr/>
        </p:nvCxnSpPr>
        <p:spPr bwMode="auto">
          <a:xfrm flipV="1">
            <a:off x="6477145" y="2844490"/>
            <a:ext cx="1172210" cy="5073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9" name="直接连接符 123"/>
          <p:cNvCxnSpPr>
            <a:cxnSpLocks noChangeShapeType="1"/>
            <a:stCxn id="44" idx="3"/>
            <a:endCxn id="13" idx="1"/>
          </p:cNvCxnSpPr>
          <p:nvPr/>
        </p:nvCxnSpPr>
        <p:spPr bwMode="auto">
          <a:xfrm>
            <a:off x="2653078" y="3189620"/>
            <a:ext cx="562610" cy="3556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0" name="直接连接符 123"/>
          <p:cNvCxnSpPr>
            <a:cxnSpLocks noChangeShapeType="1"/>
            <a:stCxn id="13" idx="3"/>
            <a:endCxn id="10" idx="2"/>
          </p:cNvCxnSpPr>
          <p:nvPr/>
        </p:nvCxnSpPr>
        <p:spPr bwMode="auto">
          <a:xfrm>
            <a:off x="3805104" y="3225180"/>
            <a:ext cx="2357755" cy="32512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1" name="直接连接符 123"/>
          <p:cNvCxnSpPr>
            <a:cxnSpLocks noChangeShapeType="1"/>
            <a:stCxn id="45" idx="3"/>
            <a:endCxn id="12" idx="1"/>
          </p:cNvCxnSpPr>
          <p:nvPr/>
        </p:nvCxnSpPr>
        <p:spPr bwMode="auto">
          <a:xfrm>
            <a:off x="3063493" y="3676227"/>
            <a:ext cx="152400" cy="120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2" name="直接连接符 123"/>
          <p:cNvCxnSpPr>
            <a:cxnSpLocks noChangeShapeType="1"/>
            <a:stCxn id="33" idx="0"/>
            <a:endCxn id="10" idx="2"/>
          </p:cNvCxnSpPr>
          <p:nvPr/>
        </p:nvCxnSpPr>
        <p:spPr bwMode="auto">
          <a:xfrm flipV="1">
            <a:off x="6081583" y="3550436"/>
            <a:ext cx="81280" cy="6153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3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943" y="416575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123"/>
          <p:cNvCxnSpPr>
            <a:cxnSpLocks noChangeShapeType="1"/>
            <a:stCxn id="46" idx="0"/>
            <a:endCxn id="33" idx="2"/>
          </p:cNvCxnSpPr>
          <p:nvPr/>
        </p:nvCxnSpPr>
        <p:spPr bwMode="auto">
          <a:xfrm flipV="1">
            <a:off x="5231435" y="4417490"/>
            <a:ext cx="850265" cy="5772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5" name="直接连接符 123"/>
          <p:cNvCxnSpPr>
            <a:cxnSpLocks noChangeShapeType="1"/>
            <a:stCxn id="47" idx="0"/>
            <a:endCxn id="33" idx="2"/>
          </p:cNvCxnSpPr>
          <p:nvPr/>
        </p:nvCxnSpPr>
        <p:spPr bwMode="auto">
          <a:xfrm flipV="1">
            <a:off x="5871940" y="4417860"/>
            <a:ext cx="209550" cy="60325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6" name="直接连接符 123"/>
          <p:cNvCxnSpPr>
            <a:cxnSpLocks noChangeShapeType="1"/>
            <a:stCxn id="58" idx="1"/>
            <a:endCxn id="33" idx="2"/>
          </p:cNvCxnSpPr>
          <p:nvPr/>
        </p:nvCxnSpPr>
        <p:spPr bwMode="auto">
          <a:xfrm flipH="1" flipV="1">
            <a:off x="6081367" y="4418007"/>
            <a:ext cx="232410" cy="2152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7" name="直接连接符 123"/>
          <p:cNvCxnSpPr>
            <a:cxnSpLocks noChangeShapeType="1"/>
            <a:stCxn id="12" idx="3"/>
            <a:endCxn id="10" idx="2"/>
          </p:cNvCxnSpPr>
          <p:nvPr/>
        </p:nvCxnSpPr>
        <p:spPr bwMode="auto">
          <a:xfrm flipV="1">
            <a:off x="3805104" y="3550497"/>
            <a:ext cx="2357755" cy="13779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8" name="直接连接符 123"/>
          <p:cNvCxnSpPr>
            <a:cxnSpLocks noChangeShapeType="1"/>
            <a:stCxn id="49" idx="3"/>
            <a:endCxn id="10" idx="2"/>
          </p:cNvCxnSpPr>
          <p:nvPr/>
        </p:nvCxnSpPr>
        <p:spPr bwMode="auto">
          <a:xfrm flipV="1">
            <a:off x="3805650" y="3550543"/>
            <a:ext cx="2357120" cy="609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9" name="直接连接符 123"/>
          <p:cNvCxnSpPr>
            <a:cxnSpLocks noChangeShapeType="1"/>
            <a:stCxn id="48" idx="3"/>
            <a:endCxn id="10" idx="2"/>
          </p:cNvCxnSpPr>
          <p:nvPr/>
        </p:nvCxnSpPr>
        <p:spPr bwMode="auto">
          <a:xfrm flipV="1">
            <a:off x="3805650" y="3550105"/>
            <a:ext cx="2357120" cy="10725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40" name="Text Box 40"/>
          <p:cNvSpPr txBox="1">
            <a:spLocks noChangeArrowheads="1"/>
          </p:cNvSpPr>
          <p:nvPr/>
        </p:nvSpPr>
        <p:spPr bwMode="auto">
          <a:xfrm>
            <a:off x="3260272" y="2862004"/>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SW1</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2" name="Text Box 40"/>
          <p:cNvSpPr txBox="1">
            <a:spLocks noChangeArrowheads="1"/>
          </p:cNvSpPr>
          <p:nvPr/>
        </p:nvSpPr>
        <p:spPr bwMode="auto">
          <a:xfrm>
            <a:off x="5363349" y="2560958"/>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R</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3" name="Text Box 40"/>
          <p:cNvSpPr txBox="1">
            <a:spLocks noChangeArrowheads="1"/>
          </p:cNvSpPr>
          <p:nvPr/>
        </p:nvSpPr>
        <p:spPr bwMode="auto">
          <a:xfrm>
            <a:off x="3258655" y="331379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SW2</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44"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0275" y="297565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0690" y="3462257"/>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0033" y="499470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538" y="502111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496636"/>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033524"/>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接连接符 123"/>
          <p:cNvCxnSpPr>
            <a:cxnSpLocks noChangeShapeType="1"/>
            <a:stCxn id="55" idx="3"/>
            <a:endCxn id="49" idx="1"/>
          </p:cNvCxnSpPr>
          <p:nvPr/>
        </p:nvCxnSpPr>
        <p:spPr bwMode="auto">
          <a:xfrm flipV="1">
            <a:off x="3044784" y="4160143"/>
            <a:ext cx="171450" cy="336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51" name="直接连接符 123"/>
          <p:cNvCxnSpPr>
            <a:cxnSpLocks noChangeShapeType="1"/>
            <a:stCxn id="56" idx="3"/>
            <a:endCxn id="48" idx="1"/>
          </p:cNvCxnSpPr>
          <p:nvPr/>
        </p:nvCxnSpPr>
        <p:spPr bwMode="auto">
          <a:xfrm flipV="1">
            <a:off x="2650654" y="4622620"/>
            <a:ext cx="565785" cy="9207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52" name="Text Box 40"/>
          <p:cNvSpPr txBox="1">
            <a:spLocks noChangeArrowheads="1"/>
          </p:cNvSpPr>
          <p:nvPr/>
        </p:nvSpPr>
        <p:spPr bwMode="auto">
          <a:xfrm>
            <a:off x="3260818" y="379696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SW3</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54" name="Text Box 40"/>
          <p:cNvSpPr txBox="1">
            <a:spLocks noChangeArrowheads="1"/>
          </p:cNvSpPr>
          <p:nvPr/>
        </p:nvSpPr>
        <p:spPr bwMode="auto">
          <a:xfrm>
            <a:off x="3259201" y="4248760"/>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SW4</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55"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981" y="3979828"/>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PC Blu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851" y="450072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8" descr="Wireless Router, Added 04/20/20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3777" y="4419736"/>
            <a:ext cx="477414" cy="42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6346" y="5132051"/>
            <a:ext cx="522000" cy="444835"/>
          </a:xfrm>
          <a:prstGeom prst="rect">
            <a:avLst/>
          </a:prstGeom>
        </p:spPr>
      </p:pic>
      <p:pic>
        <p:nvPicPr>
          <p:cNvPr id="62" name="图片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4111" y="5221409"/>
            <a:ext cx="522000" cy="444835"/>
          </a:xfrm>
          <a:prstGeom prst="rect">
            <a:avLst/>
          </a:prstGeom>
        </p:spPr>
      </p:pic>
      <p:grpSp>
        <p:nvGrpSpPr>
          <p:cNvPr id="63" name="组合 62"/>
          <p:cNvGrpSpPr/>
          <p:nvPr/>
        </p:nvGrpSpPr>
        <p:grpSpPr>
          <a:xfrm>
            <a:off x="6370986" y="4540129"/>
            <a:ext cx="654047" cy="616930"/>
            <a:chOff x="4524181" y="4226515"/>
            <a:chExt cx="851600" cy="840799"/>
          </a:xfrm>
        </p:grpSpPr>
        <p:sp>
          <p:nvSpPr>
            <p:cNvPr id="64" name="弧形 63"/>
            <p:cNvSpPr/>
            <p:nvPr/>
          </p:nvSpPr>
          <p:spPr>
            <a:xfrm rot="7075147">
              <a:off x="4720837" y="4415359"/>
              <a:ext cx="480566" cy="46311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5" name="弧形 64"/>
            <p:cNvSpPr/>
            <p:nvPr/>
          </p:nvSpPr>
          <p:spPr>
            <a:xfrm rot="7075147">
              <a:off x="4529581" y="4221115"/>
              <a:ext cx="840799" cy="851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6" name="弧形 65"/>
            <p:cNvSpPr/>
            <p:nvPr/>
          </p:nvSpPr>
          <p:spPr>
            <a:xfrm rot="7075147">
              <a:off x="4849657" y="4526490"/>
              <a:ext cx="195459" cy="17795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grpSp>
      <p:cxnSp>
        <p:nvCxnSpPr>
          <p:cNvPr id="5" name="直接连接符 123"/>
          <p:cNvCxnSpPr>
            <a:cxnSpLocks noChangeShapeType="1"/>
          </p:cNvCxnSpPr>
          <p:nvPr/>
        </p:nvCxnSpPr>
        <p:spPr bwMode="auto">
          <a:xfrm flipV="1">
            <a:off x="5897182" y="1882778"/>
            <a:ext cx="20447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6" name="Text Box 16"/>
          <p:cNvSpPr txBox="1">
            <a:spLocks noChangeArrowheads="1"/>
          </p:cNvSpPr>
          <p:nvPr/>
        </p:nvSpPr>
        <p:spPr bwMode="auto">
          <a:xfrm>
            <a:off x="5521318" y="1572617"/>
            <a:ext cx="1188609"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a:r>
              <a:rPr lang="en-US" altLang="zh-CN" sz="1600" dirty="0">
                <a:solidFill>
                  <a:schemeClr val="bg1"/>
                </a:solidFill>
                <a:uFillTx/>
                <a:latin typeface="微软雅黑" charset="-122"/>
                <a:ea typeface="微软雅黑" charset="-122"/>
                <a:cs typeface="Times New Roman" panose="02020603050405020304" pitchFamily="18" charset="0"/>
              </a:rPr>
              <a:t>Internet</a:t>
            </a:r>
            <a:endParaRPr lang="en-US" altLang="zh-CN" sz="1600" dirty="0">
              <a:solidFill>
                <a:schemeClr val="bg1"/>
              </a:solidFill>
              <a:uFillTx/>
              <a:latin typeface="微软雅黑" charset="-122"/>
              <a:ea typeface="微软雅黑" charset="-122"/>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6"/>
                                        </p:tgtEl>
                                        <p:attrNameLst>
                                          <p:attrName>style.visibility</p:attrName>
                                        </p:attrNameLst>
                                      </p:cBhvr>
                                      <p:to>
                                        <p:strVal val="visible"/>
                                      </p:to>
                                    </p:set>
                                    <p:anim calcmode="lin" valueType="num">
                                      <p:cBhvr additive="base">
                                        <p:cTn id="22" dur="500" fill="hold"/>
                                        <p:tgtEl>
                                          <p:spTgt spid="156"/>
                                        </p:tgtEl>
                                        <p:attrNameLst>
                                          <p:attrName>ppt_x</p:attrName>
                                        </p:attrNameLst>
                                      </p:cBhvr>
                                      <p:tavLst>
                                        <p:tav tm="0">
                                          <p:val>
                                            <p:strVal val="#ppt_x"/>
                                          </p:val>
                                        </p:tav>
                                        <p:tav tm="100000">
                                          <p:val>
                                            <p:strVal val="#ppt_x"/>
                                          </p:val>
                                        </p:tav>
                                      </p:tavLst>
                                    </p:anim>
                                    <p:anim calcmode="lin" valueType="num">
                                      <p:cBhvr additive="base">
                                        <p:cTn id="23" dur="500" fill="hold"/>
                                        <p:tgtEl>
                                          <p:spTgt spid="15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500" fill="hold"/>
                                        <p:tgtEl>
                                          <p:spTgt spid="53"/>
                                        </p:tgtEl>
                                        <p:attrNameLst>
                                          <p:attrName>ppt_x</p:attrName>
                                        </p:attrNameLst>
                                      </p:cBhvr>
                                      <p:tavLst>
                                        <p:tav tm="0">
                                          <p:val>
                                            <p:strVal val="#ppt_x"/>
                                          </p:val>
                                        </p:tav>
                                        <p:tav tm="100000">
                                          <p:val>
                                            <p:strVal val="#ppt_x"/>
                                          </p:val>
                                        </p:tav>
                                      </p:tavLst>
                                    </p:anim>
                                    <p:anim calcmode="lin" valueType="num">
                                      <p:cBhvr additive="base">
                                        <p:cTn id="63" dur="500" fill="hold"/>
                                        <p:tgtEl>
                                          <p:spTgt spid="53"/>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301"/>
                                        </p:tgtEl>
                                        <p:attrNameLst>
                                          <p:attrName>style.visibility</p:attrName>
                                        </p:attrNameLst>
                                      </p:cBhvr>
                                      <p:to>
                                        <p:strVal val="visible"/>
                                      </p:to>
                                    </p:set>
                                    <p:anim calcmode="lin" valueType="num">
                                      <p:cBhvr additive="base">
                                        <p:cTn id="67" dur="500" fill="hold"/>
                                        <p:tgtEl>
                                          <p:spTgt spid="301"/>
                                        </p:tgtEl>
                                        <p:attrNameLst>
                                          <p:attrName>ppt_x</p:attrName>
                                        </p:attrNameLst>
                                      </p:cBhvr>
                                      <p:tavLst>
                                        <p:tav tm="0">
                                          <p:val>
                                            <p:strVal val="#ppt_x"/>
                                          </p:val>
                                        </p:tav>
                                        <p:tav tm="100000">
                                          <p:val>
                                            <p:strVal val="#ppt_x"/>
                                          </p:val>
                                        </p:tav>
                                      </p:tavLst>
                                    </p:anim>
                                    <p:anim calcmode="lin" valueType="num">
                                      <p:cBhvr additive="base">
                                        <p:cTn id="68" dur="500" fill="hold"/>
                                        <p:tgtEl>
                                          <p:spTgt spid="30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4" presetClass="entr" presetSubtype="16"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box(in)">
                                      <p:cBhvr>
                                        <p:cTn id="72" dur="500"/>
                                        <p:tgtEl>
                                          <p:spTgt spid="59"/>
                                        </p:tgtEl>
                                      </p:cBhvr>
                                    </p:animEffect>
                                  </p:childTnLst>
                                </p:cTn>
                              </p:par>
                            </p:childTnLst>
                          </p:cTn>
                        </p:par>
                        <p:par>
                          <p:cTn id="73" fill="hold">
                            <p:stCondLst>
                              <p:cond delay="7000"/>
                            </p:stCondLst>
                            <p:childTnLst>
                              <p:par>
                                <p:cTn id="74" presetID="4" presetClass="entr" presetSubtype="16" fill="hold"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box(in)">
                                      <p:cBhvr>
                                        <p:cTn id="76" dur="500"/>
                                        <p:tgtEl>
                                          <p:spTgt spid="62"/>
                                        </p:tgtEl>
                                      </p:cBhvr>
                                    </p:animEffect>
                                  </p:childTnLst>
                                </p:cTn>
                              </p:par>
                            </p:childTnLst>
                          </p:cTn>
                        </p:par>
                        <p:par>
                          <p:cTn id="77" fill="hold">
                            <p:stCondLst>
                              <p:cond delay="7500"/>
                            </p:stCondLst>
                            <p:childTnLst>
                              <p:par>
                                <p:cTn id="78" presetID="4" presetClass="entr" presetSubtype="16" fill="hold"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box(in)">
                                      <p:cBhvr>
                                        <p:cTn id="80" dur="500"/>
                                        <p:tgtEl>
                                          <p:spTgt spid="47"/>
                                        </p:tgtEl>
                                      </p:cBhvr>
                                    </p:animEffect>
                                  </p:childTnLst>
                                </p:cTn>
                              </p:par>
                            </p:childTnLst>
                          </p:cTn>
                        </p:par>
                        <p:par>
                          <p:cTn id="81" fill="hold">
                            <p:stCondLst>
                              <p:cond delay="8000"/>
                            </p:stCondLst>
                            <p:childTnLst>
                              <p:par>
                                <p:cTn id="82" presetID="4" presetClass="entr" presetSubtype="16"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box(in)">
                                      <p:cBhvr>
                                        <p:cTn id="84" dur="500"/>
                                        <p:tgtEl>
                                          <p:spTgt spid="46"/>
                                        </p:tgtEl>
                                      </p:cBhvr>
                                    </p:animEffect>
                                  </p:childTnLst>
                                </p:cTn>
                              </p:par>
                            </p:childTnLst>
                          </p:cTn>
                        </p:par>
                        <p:par>
                          <p:cTn id="85" fill="hold">
                            <p:stCondLst>
                              <p:cond delay="8500"/>
                            </p:stCondLst>
                            <p:childTnLst>
                              <p:par>
                                <p:cTn id="86" presetID="4" presetClass="entr" presetSubtype="16" fill="hold" nodeType="after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box(in)">
                                      <p:cBhvr>
                                        <p:cTn id="88" dur="500"/>
                                        <p:tgtEl>
                                          <p:spTgt spid="58"/>
                                        </p:tgtEl>
                                      </p:cBhvr>
                                    </p:animEffect>
                                  </p:childTnLst>
                                </p:cTn>
                              </p:par>
                            </p:childTnLst>
                          </p:cTn>
                        </p:par>
                        <p:par>
                          <p:cTn id="89" fill="hold">
                            <p:stCondLst>
                              <p:cond delay="9000"/>
                            </p:stCondLst>
                            <p:childTnLst>
                              <p:par>
                                <p:cTn id="90" presetID="2" presetClass="entr" presetSubtype="4" fill="hold"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1+#ppt_h/2"/>
                                          </p:val>
                                        </p:tav>
                                        <p:tav tm="100000">
                                          <p:val>
                                            <p:strVal val="#ppt_y"/>
                                          </p:val>
                                        </p:tav>
                                      </p:tavLst>
                                    </p:anim>
                                  </p:childTnLst>
                                </p:cTn>
                              </p:par>
                            </p:childTnLst>
                          </p:cTn>
                        </p:par>
                        <p:par>
                          <p:cTn id="94" fill="hold">
                            <p:stCondLst>
                              <p:cond delay="9500"/>
                            </p:stCondLst>
                            <p:childTnLst>
                              <p:par>
                                <p:cTn id="95" presetID="4" presetClass="entr" presetSubtype="16"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ox(in)">
                                      <p:cBhvr>
                                        <p:cTn id="97" dur="500"/>
                                        <p:tgtEl>
                                          <p:spTgt spid="33"/>
                                        </p:tgtEl>
                                      </p:cBhvr>
                                    </p:animEffect>
                                  </p:childTnLst>
                                </p:cTn>
                              </p:par>
                            </p:childTnLst>
                          </p:cTn>
                        </p:par>
                        <p:par>
                          <p:cTn id="98" fill="hold">
                            <p:stCondLst>
                              <p:cond delay="10000"/>
                            </p:stCondLst>
                            <p:childTnLst>
                              <p:par>
                                <p:cTn id="99" presetID="2" presetClass="entr" presetSubtype="4" fill="hold" nodeType="after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par>
                          <p:cTn id="103" fill="hold">
                            <p:stCondLst>
                              <p:cond delay="10500"/>
                            </p:stCondLst>
                            <p:childTnLst>
                              <p:par>
                                <p:cTn id="104" presetID="2" presetClass="entr" presetSubtype="4" fill="hold" nodeType="after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additive="base">
                                        <p:cTn id="106" dur="500" fill="hold"/>
                                        <p:tgtEl>
                                          <p:spTgt spid="35"/>
                                        </p:tgtEl>
                                        <p:attrNameLst>
                                          <p:attrName>ppt_x</p:attrName>
                                        </p:attrNameLst>
                                      </p:cBhvr>
                                      <p:tavLst>
                                        <p:tav tm="0">
                                          <p:val>
                                            <p:strVal val="#ppt_x"/>
                                          </p:val>
                                        </p:tav>
                                        <p:tav tm="100000">
                                          <p:val>
                                            <p:strVal val="#ppt_x"/>
                                          </p:val>
                                        </p:tav>
                                      </p:tavLst>
                                    </p:anim>
                                    <p:anim calcmode="lin" valueType="num">
                                      <p:cBhvr additive="base">
                                        <p:cTn id="107" dur="500" fill="hold"/>
                                        <p:tgtEl>
                                          <p:spTgt spid="35"/>
                                        </p:tgtEl>
                                        <p:attrNameLst>
                                          <p:attrName>ppt_y</p:attrName>
                                        </p:attrNameLst>
                                      </p:cBhvr>
                                      <p:tavLst>
                                        <p:tav tm="0">
                                          <p:val>
                                            <p:strVal val="1+#ppt_h/2"/>
                                          </p:val>
                                        </p:tav>
                                        <p:tav tm="100000">
                                          <p:val>
                                            <p:strVal val="#ppt_y"/>
                                          </p:val>
                                        </p:tav>
                                      </p:tavLst>
                                    </p:anim>
                                  </p:childTnLst>
                                </p:cTn>
                              </p:par>
                            </p:childTnLst>
                          </p:cTn>
                        </p:par>
                        <p:par>
                          <p:cTn id="108" fill="hold">
                            <p:stCondLst>
                              <p:cond delay="11000"/>
                            </p:stCondLst>
                            <p:childTnLst>
                              <p:par>
                                <p:cTn id="109" presetID="2" presetClass="entr" presetSubtype="4"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 calcmode="lin" valueType="num">
                                      <p:cBhvr additive="base">
                                        <p:cTn id="111" dur="500" fill="hold"/>
                                        <p:tgtEl>
                                          <p:spTgt spid="34"/>
                                        </p:tgtEl>
                                        <p:attrNameLst>
                                          <p:attrName>ppt_x</p:attrName>
                                        </p:attrNameLst>
                                      </p:cBhvr>
                                      <p:tavLst>
                                        <p:tav tm="0">
                                          <p:val>
                                            <p:strVal val="#ppt_x"/>
                                          </p:val>
                                        </p:tav>
                                        <p:tav tm="100000">
                                          <p:val>
                                            <p:strVal val="#ppt_x"/>
                                          </p:val>
                                        </p:tav>
                                      </p:tavLst>
                                    </p:anim>
                                    <p:anim calcmode="lin" valueType="num">
                                      <p:cBhvr additive="base">
                                        <p:cTn id="112" dur="500" fill="hold"/>
                                        <p:tgtEl>
                                          <p:spTgt spid="34"/>
                                        </p:tgtEl>
                                        <p:attrNameLst>
                                          <p:attrName>ppt_y</p:attrName>
                                        </p:attrNameLst>
                                      </p:cBhvr>
                                      <p:tavLst>
                                        <p:tav tm="0">
                                          <p:val>
                                            <p:strVal val="1+#ppt_h/2"/>
                                          </p:val>
                                        </p:tav>
                                        <p:tav tm="100000">
                                          <p:val>
                                            <p:strVal val="#ppt_y"/>
                                          </p:val>
                                        </p:tav>
                                      </p:tavLst>
                                    </p:anim>
                                  </p:childTnLst>
                                </p:cTn>
                              </p:par>
                            </p:childTnLst>
                          </p:cTn>
                        </p:par>
                        <p:par>
                          <p:cTn id="113" fill="hold">
                            <p:stCondLst>
                              <p:cond delay="11500"/>
                            </p:stCondLst>
                            <p:childTnLst>
                              <p:par>
                                <p:cTn id="114" presetID="2" presetClass="entr" presetSubtype="4" fill="hold" grpId="0" nodeType="afterEffect">
                                  <p:stCondLst>
                                    <p:cond delay="0"/>
                                  </p:stCondLst>
                                  <p:childTnLst>
                                    <p:set>
                                      <p:cBhvr>
                                        <p:cTn id="115" dur="1" fill="hold">
                                          <p:stCondLst>
                                            <p:cond delay="0"/>
                                          </p:stCondLst>
                                        </p:cTn>
                                        <p:tgtEl>
                                          <p:spTgt spid="225"/>
                                        </p:tgtEl>
                                        <p:attrNameLst>
                                          <p:attrName>style.visibility</p:attrName>
                                        </p:attrNameLst>
                                      </p:cBhvr>
                                      <p:to>
                                        <p:strVal val="visible"/>
                                      </p:to>
                                    </p:set>
                                    <p:anim calcmode="lin" valueType="num">
                                      <p:cBhvr additive="base">
                                        <p:cTn id="116" dur="500" fill="hold"/>
                                        <p:tgtEl>
                                          <p:spTgt spid="225"/>
                                        </p:tgtEl>
                                        <p:attrNameLst>
                                          <p:attrName>ppt_x</p:attrName>
                                        </p:attrNameLst>
                                      </p:cBhvr>
                                      <p:tavLst>
                                        <p:tav tm="0">
                                          <p:val>
                                            <p:strVal val="#ppt_x"/>
                                          </p:val>
                                        </p:tav>
                                        <p:tav tm="100000">
                                          <p:val>
                                            <p:strVal val="#ppt_x"/>
                                          </p:val>
                                        </p:tav>
                                      </p:tavLst>
                                    </p:anim>
                                    <p:anim calcmode="lin" valueType="num">
                                      <p:cBhvr additive="base">
                                        <p:cTn id="117" dur="500" fill="hold"/>
                                        <p:tgtEl>
                                          <p:spTgt spid="225"/>
                                        </p:tgtEl>
                                        <p:attrNameLst>
                                          <p:attrName>ppt_y</p:attrName>
                                        </p:attrNameLst>
                                      </p:cBhvr>
                                      <p:tavLst>
                                        <p:tav tm="0">
                                          <p:val>
                                            <p:strVal val="1+#ppt_h/2"/>
                                          </p:val>
                                        </p:tav>
                                        <p:tav tm="100000">
                                          <p:val>
                                            <p:strVal val="#ppt_y"/>
                                          </p:val>
                                        </p:tav>
                                      </p:tavLst>
                                    </p:anim>
                                  </p:childTnLst>
                                </p:cTn>
                              </p:par>
                            </p:childTnLst>
                          </p:cTn>
                        </p:par>
                        <p:par>
                          <p:cTn id="118" fill="hold">
                            <p:stCondLst>
                              <p:cond delay="12000"/>
                            </p:stCondLst>
                            <p:childTnLst>
                              <p:par>
                                <p:cTn id="119" presetID="2" presetClass="entr" presetSubtype="4" fill="hold" nodeType="afterEffect">
                                  <p:stCondLst>
                                    <p:cond delay="0"/>
                                  </p:stCondLst>
                                  <p:childTnLst>
                                    <p:set>
                                      <p:cBhvr>
                                        <p:cTn id="120" dur="1" fill="hold">
                                          <p:stCondLst>
                                            <p:cond delay="0"/>
                                          </p:stCondLst>
                                        </p:cTn>
                                        <p:tgtEl>
                                          <p:spTgt spid="56"/>
                                        </p:tgtEl>
                                        <p:attrNameLst>
                                          <p:attrName>style.visibility</p:attrName>
                                        </p:attrNameLst>
                                      </p:cBhvr>
                                      <p:to>
                                        <p:strVal val="visible"/>
                                      </p:to>
                                    </p:set>
                                    <p:anim calcmode="lin" valueType="num">
                                      <p:cBhvr additive="base">
                                        <p:cTn id="121" dur="500" fill="hold"/>
                                        <p:tgtEl>
                                          <p:spTgt spid="56"/>
                                        </p:tgtEl>
                                        <p:attrNameLst>
                                          <p:attrName>ppt_x</p:attrName>
                                        </p:attrNameLst>
                                      </p:cBhvr>
                                      <p:tavLst>
                                        <p:tav tm="0">
                                          <p:val>
                                            <p:strVal val="#ppt_x"/>
                                          </p:val>
                                        </p:tav>
                                        <p:tav tm="100000">
                                          <p:val>
                                            <p:strVal val="#ppt_x"/>
                                          </p:val>
                                        </p:tav>
                                      </p:tavLst>
                                    </p:anim>
                                    <p:anim calcmode="lin" valueType="num">
                                      <p:cBhvr additive="base">
                                        <p:cTn id="122" dur="500" fill="hold"/>
                                        <p:tgtEl>
                                          <p:spTgt spid="56"/>
                                        </p:tgtEl>
                                        <p:attrNameLst>
                                          <p:attrName>ppt_y</p:attrName>
                                        </p:attrNameLst>
                                      </p:cBhvr>
                                      <p:tavLst>
                                        <p:tav tm="0">
                                          <p:val>
                                            <p:strVal val="1+#ppt_h/2"/>
                                          </p:val>
                                        </p:tav>
                                        <p:tav tm="100000">
                                          <p:val>
                                            <p:strVal val="#ppt_y"/>
                                          </p:val>
                                        </p:tav>
                                      </p:tavLst>
                                    </p:anim>
                                  </p:childTnLst>
                                </p:cTn>
                              </p:par>
                            </p:childTnLst>
                          </p:cTn>
                        </p:par>
                        <p:par>
                          <p:cTn id="123" fill="hold">
                            <p:stCondLst>
                              <p:cond delay="12500"/>
                            </p:stCondLst>
                            <p:childTnLst>
                              <p:par>
                                <p:cTn id="124" presetID="2" presetClass="entr" presetSubtype="4" fill="hold" nodeType="afterEffect">
                                  <p:stCondLst>
                                    <p:cond delay="0"/>
                                  </p:stCondLst>
                                  <p:childTnLst>
                                    <p:set>
                                      <p:cBhvr>
                                        <p:cTn id="125" dur="1" fill="hold">
                                          <p:stCondLst>
                                            <p:cond delay="0"/>
                                          </p:stCondLst>
                                        </p:cTn>
                                        <p:tgtEl>
                                          <p:spTgt spid="55"/>
                                        </p:tgtEl>
                                        <p:attrNameLst>
                                          <p:attrName>style.visibility</p:attrName>
                                        </p:attrNameLst>
                                      </p:cBhvr>
                                      <p:to>
                                        <p:strVal val="visible"/>
                                      </p:to>
                                    </p:set>
                                    <p:anim calcmode="lin" valueType="num">
                                      <p:cBhvr additive="base">
                                        <p:cTn id="126" dur="500" fill="hold"/>
                                        <p:tgtEl>
                                          <p:spTgt spid="55"/>
                                        </p:tgtEl>
                                        <p:attrNameLst>
                                          <p:attrName>ppt_x</p:attrName>
                                        </p:attrNameLst>
                                      </p:cBhvr>
                                      <p:tavLst>
                                        <p:tav tm="0">
                                          <p:val>
                                            <p:strVal val="#ppt_x"/>
                                          </p:val>
                                        </p:tav>
                                        <p:tav tm="100000">
                                          <p:val>
                                            <p:strVal val="#ppt_x"/>
                                          </p:val>
                                        </p:tav>
                                      </p:tavLst>
                                    </p:anim>
                                    <p:anim calcmode="lin" valueType="num">
                                      <p:cBhvr additive="base">
                                        <p:cTn id="127" dur="500" fill="hold"/>
                                        <p:tgtEl>
                                          <p:spTgt spid="55"/>
                                        </p:tgtEl>
                                        <p:attrNameLst>
                                          <p:attrName>ppt_y</p:attrName>
                                        </p:attrNameLst>
                                      </p:cBhvr>
                                      <p:tavLst>
                                        <p:tav tm="0">
                                          <p:val>
                                            <p:strVal val="1+#ppt_h/2"/>
                                          </p:val>
                                        </p:tav>
                                        <p:tav tm="100000">
                                          <p:val>
                                            <p:strVal val="#ppt_y"/>
                                          </p:val>
                                        </p:tav>
                                      </p:tavLst>
                                    </p:anim>
                                  </p:childTnLst>
                                </p:cTn>
                              </p:par>
                            </p:childTnLst>
                          </p:cTn>
                        </p:par>
                        <p:par>
                          <p:cTn id="128" fill="hold">
                            <p:stCondLst>
                              <p:cond delay="13000"/>
                            </p:stCondLst>
                            <p:childTnLst>
                              <p:par>
                                <p:cTn id="129" presetID="2" presetClass="entr" presetSubtype="4" fill="hold" nodeType="afterEffect">
                                  <p:stCondLst>
                                    <p:cond delay="0"/>
                                  </p:stCondLst>
                                  <p:childTnLst>
                                    <p:set>
                                      <p:cBhvr>
                                        <p:cTn id="130" dur="1" fill="hold">
                                          <p:stCondLst>
                                            <p:cond delay="0"/>
                                          </p:stCondLst>
                                        </p:cTn>
                                        <p:tgtEl>
                                          <p:spTgt spid="45"/>
                                        </p:tgtEl>
                                        <p:attrNameLst>
                                          <p:attrName>style.visibility</p:attrName>
                                        </p:attrNameLst>
                                      </p:cBhvr>
                                      <p:to>
                                        <p:strVal val="visible"/>
                                      </p:to>
                                    </p:set>
                                    <p:anim calcmode="lin" valueType="num">
                                      <p:cBhvr additive="base">
                                        <p:cTn id="131" dur="500" fill="hold"/>
                                        <p:tgtEl>
                                          <p:spTgt spid="45"/>
                                        </p:tgtEl>
                                        <p:attrNameLst>
                                          <p:attrName>ppt_x</p:attrName>
                                        </p:attrNameLst>
                                      </p:cBhvr>
                                      <p:tavLst>
                                        <p:tav tm="0">
                                          <p:val>
                                            <p:strVal val="#ppt_x"/>
                                          </p:val>
                                        </p:tav>
                                        <p:tav tm="100000">
                                          <p:val>
                                            <p:strVal val="#ppt_x"/>
                                          </p:val>
                                        </p:tav>
                                      </p:tavLst>
                                    </p:anim>
                                    <p:anim calcmode="lin" valueType="num">
                                      <p:cBhvr additive="base">
                                        <p:cTn id="132" dur="500" fill="hold"/>
                                        <p:tgtEl>
                                          <p:spTgt spid="45"/>
                                        </p:tgtEl>
                                        <p:attrNameLst>
                                          <p:attrName>ppt_y</p:attrName>
                                        </p:attrNameLst>
                                      </p:cBhvr>
                                      <p:tavLst>
                                        <p:tav tm="0">
                                          <p:val>
                                            <p:strVal val="1+#ppt_h/2"/>
                                          </p:val>
                                        </p:tav>
                                        <p:tav tm="100000">
                                          <p:val>
                                            <p:strVal val="#ppt_y"/>
                                          </p:val>
                                        </p:tav>
                                      </p:tavLst>
                                    </p:anim>
                                  </p:childTnLst>
                                </p:cTn>
                              </p:par>
                            </p:childTnLst>
                          </p:cTn>
                        </p:par>
                        <p:par>
                          <p:cTn id="133" fill="hold">
                            <p:stCondLst>
                              <p:cond delay="13500"/>
                            </p:stCondLst>
                            <p:childTnLst>
                              <p:par>
                                <p:cTn id="134" presetID="2" presetClass="entr" presetSubtype="4"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 calcmode="lin" valueType="num">
                                      <p:cBhvr additive="base">
                                        <p:cTn id="136" dur="500" fill="hold"/>
                                        <p:tgtEl>
                                          <p:spTgt spid="44"/>
                                        </p:tgtEl>
                                        <p:attrNameLst>
                                          <p:attrName>ppt_x</p:attrName>
                                        </p:attrNameLst>
                                      </p:cBhvr>
                                      <p:tavLst>
                                        <p:tav tm="0">
                                          <p:val>
                                            <p:strVal val="#ppt_x"/>
                                          </p:val>
                                        </p:tav>
                                        <p:tav tm="100000">
                                          <p:val>
                                            <p:strVal val="#ppt_x"/>
                                          </p:val>
                                        </p:tav>
                                      </p:tavLst>
                                    </p:anim>
                                    <p:anim calcmode="lin" valueType="num">
                                      <p:cBhvr additive="base">
                                        <p:cTn id="137" dur="500" fill="hold"/>
                                        <p:tgtEl>
                                          <p:spTgt spid="44"/>
                                        </p:tgtEl>
                                        <p:attrNameLst>
                                          <p:attrName>ppt_y</p:attrName>
                                        </p:attrNameLst>
                                      </p:cBhvr>
                                      <p:tavLst>
                                        <p:tav tm="0">
                                          <p:val>
                                            <p:strVal val="1+#ppt_h/2"/>
                                          </p:val>
                                        </p:tav>
                                        <p:tav tm="100000">
                                          <p:val>
                                            <p:strVal val="#ppt_y"/>
                                          </p:val>
                                        </p:tav>
                                      </p:tavLst>
                                    </p:anim>
                                  </p:childTnLst>
                                </p:cTn>
                              </p:par>
                            </p:childTnLst>
                          </p:cTn>
                        </p:par>
                        <p:par>
                          <p:cTn id="138" fill="hold">
                            <p:stCondLst>
                              <p:cond delay="14000"/>
                            </p:stCondLst>
                            <p:childTnLst>
                              <p:par>
                                <p:cTn id="139" presetID="2" presetClass="entr" presetSubtype="4" fill="hold" nodeType="afterEffect">
                                  <p:stCondLst>
                                    <p:cond delay="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500" fill="hold"/>
                                        <p:tgtEl>
                                          <p:spTgt spid="12"/>
                                        </p:tgtEl>
                                        <p:attrNameLst>
                                          <p:attrName>ppt_x</p:attrName>
                                        </p:attrNameLst>
                                      </p:cBhvr>
                                      <p:tavLst>
                                        <p:tav tm="0">
                                          <p:val>
                                            <p:strVal val="#ppt_x"/>
                                          </p:val>
                                        </p:tav>
                                        <p:tav tm="100000">
                                          <p:val>
                                            <p:strVal val="#ppt_x"/>
                                          </p:val>
                                        </p:tav>
                                      </p:tavLst>
                                    </p:anim>
                                    <p:anim calcmode="lin" valueType="num">
                                      <p:cBhvr additive="base">
                                        <p:cTn id="142" dur="500" fill="hold"/>
                                        <p:tgtEl>
                                          <p:spTgt spid="12"/>
                                        </p:tgtEl>
                                        <p:attrNameLst>
                                          <p:attrName>ppt_y</p:attrName>
                                        </p:attrNameLst>
                                      </p:cBhvr>
                                      <p:tavLst>
                                        <p:tav tm="0">
                                          <p:val>
                                            <p:strVal val="1+#ppt_h/2"/>
                                          </p:val>
                                        </p:tav>
                                        <p:tav tm="100000">
                                          <p:val>
                                            <p:strVal val="#ppt_y"/>
                                          </p:val>
                                        </p:tav>
                                      </p:tavLst>
                                    </p:anim>
                                  </p:childTnLst>
                                </p:cTn>
                              </p:par>
                            </p:childTnLst>
                          </p:cTn>
                        </p:par>
                        <p:par>
                          <p:cTn id="143" fill="hold">
                            <p:stCondLst>
                              <p:cond delay="14500"/>
                            </p:stCondLst>
                            <p:childTnLst>
                              <p:par>
                                <p:cTn id="144" presetID="2" presetClass="entr" presetSubtype="4" fill="hold" nodeType="afterEffect">
                                  <p:stCondLst>
                                    <p:cond delay="0"/>
                                  </p:stCondLst>
                                  <p:childTnLst>
                                    <p:set>
                                      <p:cBhvr>
                                        <p:cTn id="145" dur="1" fill="hold">
                                          <p:stCondLst>
                                            <p:cond delay="0"/>
                                          </p:stCondLst>
                                        </p:cTn>
                                        <p:tgtEl>
                                          <p:spTgt spid="13"/>
                                        </p:tgtEl>
                                        <p:attrNameLst>
                                          <p:attrName>style.visibility</p:attrName>
                                        </p:attrNameLst>
                                      </p:cBhvr>
                                      <p:to>
                                        <p:strVal val="visible"/>
                                      </p:to>
                                    </p:set>
                                    <p:anim calcmode="lin" valueType="num">
                                      <p:cBhvr additive="base">
                                        <p:cTn id="146" dur="500" fill="hold"/>
                                        <p:tgtEl>
                                          <p:spTgt spid="13"/>
                                        </p:tgtEl>
                                        <p:attrNameLst>
                                          <p:attrName>ppt_x</p:attrName>
                                        </p:attrNameLst>
                                      </p:cBhvr>
                                      <p:tavLst>
                                        <p:tav tm="0">
                                          <p:val>
                                            <p:strVal val="#ppt_x"/>
                                          </p:val>
                                        </p:tav>
                                        <p:tav tm="100000">
                                          <p:val>
                                            <p:strVal val="#ppt_x"/>
                                          </p:val>
                                        </p:tav>
                                      </p:tavLst>
                                    </p:anim>
                                    <p:anim calcmode="lin" valueType="num">
                                      <p:cBhvr additive="base">
                                        <p:cTn id="147" dur="500" fill="hold"/>
                                        <p:tgtEl>
                                          <p:spTgt spid="13"/>
                                        </p:tgtEl>
                                        <p:attrNameLst>
                                          <p:attrName>ppt_y</p:attrName>
                                        </p:attrNameLst>
                                      </p:cBhvr>
                                      <p:tavLst>
                                        <p:tav tm="0">
                                          <p:val>
                                            <p:strVal val="1+#ppt_h/2"/>
                                          </p:val>
                                        </p:tav>
                                        <p:tav tm="100000">
                                          <p:val>
                                            <p:strVal val="#ppt_y"/>
                                          </p:val>
                                        </p:tav>
                                      </p:tavLst>
                                    </p:anim>
                                  </p:childTnLst>
                                </p:cTn>
                              </p:par>
                            </p:childTnLst>
                          </p:cTn>
                        </p:par>
                        <p:par>
                          <p:cTn id="148" fill="hold">
                            <p:stCondLst>
                              <p:cond delay="15000"/>
                            </p:stCondLst>
                            <p:childTnLst>
                              <p:par>
                                <p:cTn id="149" presetID="2" presetClass="entr" presetSubtype="4" fill="hold" grpId="0" nodeType="afterEffect">
                                  <p:stCondLst>
                                    <p:cond delay="0"/>
                                  </p:stCondLst>
                                  <p:childTnLst>
                                    <p:set>
                                      <p:cBhvr>
                                        <p:cTn id="150" dur="1" fill="hold">
                                          <p:stCondLst>
                                            <p:cond delay="0"/>
                                          </p:stCondLst>
                                        </p:cTn>
                                        <p:tgtEl>
                                          <p:spTgt spid="40"/>
                                        </p:tgtEl>
                                        <p:attrNameLst>
                                          <p:attrName>style.visibility</p:attrName>
                                        </p:attrNameLst>
                                      </p:cBhvr>
                                      <p:to>
                                        <p:strVal val="visible"/>
                                      </p:to>
                                    </p:set>
                                    <p:anim calcmode="lin" valueType="num">
                                      <p:cBhvr additive="base">
                                        <p:cTn id="151" dur="500" fill="hold"/>
                                        <p:tgtEl>
                                          <p:spTgt spid="40"/>
                                        </p:tgtEl>
                                        <p:attrNameLst>
                                          <p:attrName>ppt_x</p:attrName>
                                        </p:attrNameLst>
                                      </p:cBhvr>
                                      <p:tavLst>
                                        <p:tav tm="0">
                                          <p:val>
                                            <p:strVal val="#ppt_x"/>
                                          </p:val>
                                        </p:tav>
                                        <p:tav tm="100000">
                                          <p:val>
                                            <p:strVal val="#ppt_x"/>
                                          </p:val>
                                        </p:tav>
                                      </p:tavLst>
                                    </p:anim>
                                    <p:anim calcmode="lin" valueType="num">
                                      <p:cBhvr additive="base">
                                        <p:cTn id="152" dur="500" fill="hold"/>
                                        <p:tgtEl>
                                          <p:spTgt spid="40"/>
                                        </p:tgtEl>
                                        <p:attrNameLst>
                                          <p:attrName>ppt_y</p:attrName>
                                        </p:attrNameLst>
                                      </p:cBhvr>
                                      <p:tavLst>
                                        <p:tav tm="0">
                                          <p:val>
                                            <p:strVal val="1+#ppt_h/2"/>
                                          </p:val>
                                        </p:tav>
                                        <p:tav tm="100000">
                                          <p:val>
                                            <p:strVal val="#ppt_y"/>
                                          </p:val>
                                        </p:tav>
                                      </p:tavLst>
                                    </p:anim>
                                  </p:childTnLst>
                                </p:cTn>
                              </p:par>
                            </p:childTnLst>
                          </p:cTn>
                        </p:par>
                        <p:par>
                          <p:cTn id="153" fill="hold">
                            <p:stCondLst>
                              <p:cond delay="15500"/>
                            </p:stCondLst>
                            <p:childTnLst>
                              <p:par>
                                <p:cTn id="154" presetID="2" presetClass="entr" presetSubtype="4" fill="hold" grpId="0" nodeType="afterEffect">
                                  <p:stCondLst>
                                    <p:cond delay="0"/>
                                  </p:stCondLst>
                                  <p:childTnLst>
                                    <p:set>
                                      <p:cBhvr>
                                        <p:cTn id="155" dur="1" fill="hold">
                                          <p:stCondLst>
                                            <p:cond delay="0"/>
                                          </p:stCondLst>
                                        </p:cTn>
                                        <p:tgtEl>
                                          <p:spTgt spid="43"/>
                                        </p:tgtEl>
                                        <p:attrNameLst>
                                          <p:attrName>style.visibility</p:attrName>
                                        </p:attrNameLst>
                                      </p:cBhvr>
                                      <p:to>
                                        <p:strVal val="visible"/>
                                      </p:to>
                                    </p:set>
                                    <p:anim calcmode="lin" valueType="num">
                                      <p:cBhvr additive="base">
                                        <p:cTn id="156" dur="500" fill="hold"/>
                                        <p:tgtEl>
                                          <p:spTgt spid="43"/>
                                        </p:tgtEl>
                                        <p:attrNameLst>
                                          <p:attrName>ppt_x</p:attrName>
                                        </p:attrNameLst>
                                      </p:cBhvr>
                                      <p:tavLst>
                                        <p:tav tm="0">
                                          <p:val>
                                            <p:strVal val="#ppt_x"/>
                                          </p:val>
                                        </p:tav>
                                        <p:tav tm="100000">
                                          <p:val>
                                            <p:strVal val="#ppt_x"/>
                                          </p:val>
                                        </p:tav>
                                      </p:tavLst>
                                    </p:anim>
                                    <p:anim calcmode="lin" valueType="num">
                                      <p:cBhvr additive="base">
                                        <p:cTn id="157" dur="500" fill="hold"/>
                                        <p:tgtEl>
                                          <p:spTgt spid="43"/>
                                        </p:tgtEl>
                                        <p:attrNameLst>
                                          <p:attrName>ppt_y</p:attrName>
                                        </p:attrNameLst>
                                      </p:cBhvr>
                                      <p:tavLst>
                                        <p:tav tm="0">
                                          <p:val>
                                            <p:strVal val="1+#ppt_h/2"/>
                                          </p:val>
                                        </p:tav>
                                        <p:tav tm="100000">
                                          <p:val>
                                            <p:strVal val="#ppt_y"/>
                                          </p:val>
                                        </p:tav>
                                      </p:tavLst>
                                    </p:anim>
                                  </p:childTnLst>
                                </p:cTn>
                              </p:par>
                            </p:childTnLst>
                          </p:cTn>
                        </p:par>
                        <p:par>
                          <p:cTn id="158" fill="hold">
                            <p:stCondLst>
                              <p:cond delay="16000"/>
                            </p:stCondLst>
                            <p:childTnLst>
                              <p:par>
                                <p:cTn id="159" presetID="2" presetClass="entr" presetSubtype="4" fill="hold" nodeType="afterEffect">
                                  <p:stCondLst>
                                    <p:cond delay="0"/>
                                  </p:stCondLst>
                                  <p:childTnLst>
                                    <p:set>
                                      <p:cBhvr>
                                        <p:cTn id="160" dur="1" fill="hold">
                                          <p:stCondLst>
                                            <p:cond delay="0"/>
                                          </p:stCondLst>
                                        </p:cTn>
                                        <p:tgtEl>
                                          <p:spTgt spid="48"/>
                                        </p:tgtEl>
                                        <p:attrNameLst>
                                          <p:attrName>style.visibility</p:attrName>
                                        </p:attrNameLst>
                                      </p:cBhvr>
                                      <p:to>
                                        <p:strVal val="visible"/>
                                      </p:to>
                                    </p:set>
                                    <p:anim calcmode="lin" valueType="num">
                                      <p:cBhvr additive="base">
                                        <p:cTn id="161" dur="500" fill="hold"/>
                                        <p:tgtEl>
                                          <p:spTgt spid="48"/>
                                        </p:tgtEl>
                                        <p:attrNameLst>
                                          <p:attrName>ppt_x</p:attrName>
                                        </p:attrNameLst>
                                      </p:cBhvr>
                                      <p:tavLst>
                                        <p:tav tm="0">
                                          <p:val>
                                            <p:strVal val="#ppt_x"/>
                                          </p:val>
                                        </p:tav>
                                        <p:tav tm="100000">
                                          <p:val>
                                            <p:strVal val="#ppt_x"/>
                                          </p:val>
                                        </p:tav>
                                      </p:tavLst>
                                    </p:anim>
                                    <p:anim calcmode="lin" valueType="num">
                                      <p:cBhvr additive="base">
                                        <p:cTn id="162" dur="500" fill="hold"/>
                                        <p:tgtEl>
                                          <p:spTgt spid="48"/>
                                        </p:tgtEl>
                                        <p:attrNameLst>
                                          <p:attrName>ppt_y</p:attrName>
                                        </p:attrNameLst>
                                      </p:cBhvr>
                                      <p:tavLst>
                                        <p:tav tm="0">
                                          <p:val>
                                            <p:strVal val="1+#ppt_h/2"/>
                                          </p:val>
                                        </p:tav>
                                        <p:tav tm="100000">
                                          <p:val>
                                            <p:strVal val="#ppt_y"/>
                                          </p:val>
                                        </p:tav>
                                      </p:tavLst>
                                    </p:anim>
                                  </p:childTnLst>
                                </p:cTn>
                              </p:par>
                            </p:childTnLst>
                          </p:cTn>
                        </p:par>
                        <p:par>
                          <p:cTn id="163" fill="hold">
                            <p:stCondLst>
                              <p:cond delay="16500"/>
                            </p:stCondLst>
                            <p:childTnLst>
                              <p:par>
                                <p:cTn id="164" presetID="2" presetClass="entr" presetSubtype="4" fill="hold" nodeType="afterEffect">
                                  <p:stCondLst>
                                    <p:cond delay="0"/>
                                  </p:stCondLst>
                                  <p:childTnLst>
                                    <p:set>
                                      <p:cBhvr>
                                        <p:cTn id="165" dur="1" fill="hold">
                                          <p:stCondLst>
                                            <p:cond delay="0"/>
                                          </p:stCondLst>
                                        </p:cTn>
                                        <p:tgtEl>
                                          <p:spTgt spid="49"/>
                                        </p:tgtEl>
                                        <p:attrNameLst>
                                          <p:attrName>style.visibility</p:attrName>
                                        </p:attrNameLst>
                                      </p:cBhvr>
                                      <p:to>
                                        <p:strVal val="visible"/>
                                      </p:to>
                                    </p:set>
                                    <p:anim calcmode="lin" valueType="num">
                                      <p:cBhvr additive="base">
                                        <p:cTn id="166" dur="500" fill="hold"/>
                                        <p:tgtEl>
                                          <p:spTgt spid="49"/>
                                        </p:tgtEl>
                                        <p:attrNameLst>
                                          <p:attrName>ppt_x</p:attrName>
                                        </p:attrNameLst>
                                      </p:cBhvr>
                                      <p:tavLst>
                                        <p:tav tm="0">
                                          <p:val>
                                            <p:strVal val="#ppt_x"/>
                                          </p:val>
                                        </p:tav>
                                        <p:tav tm="100000">
                                          <p:val>
                                            <p:strVal val="#ppt_x"/>
                                          </p:val>
                                        </p:tav>
                                      </p:tavLst>
                                    </p:anim>
                                    <p:anim calcmode="lin" valueType="num">
                                      <p:cBhvr additive="base">
                                        <p:cTn id="167" dur="500" fill="hold"/>
                                        <p:tgtEl>
                                          <p:spTgt spid="49"/>
                                        </p:tgtEl>
                                        <p:attrNameLst>
                                          <p:attrName>ppt_y</p:attrName>
                                        </p:attrNameLst>
                                      </p:cBhvr>
                                      <p:tavLst>
                                        <p:tav tm="0">
                                          <p:val>
                                            <p:strVal val="1+#ppt_h/2"/>
                                          </p:val>
                                        </p:tav>
                                        <p:tav tm="100000">
                                          <p:val>
                                            <p:strVal val="#ppt_y"/>
                                          </p:val>
                                        </p:tav>
                                      </p:tavLst>
                                    </p:anim>
                                  </p:childTnLst>
                                </p:cTn>
                              </p:par>
                            </p:childTnLst>
                          </p:cTn>
                        </p:par>
                        <p:par>
                          <p:cTn id="168" fill="hold">
                            <p:stCondLst>
                              <p:cond delay="17000"/>
                            </p:stCondLst>
                            <p:childTnLst>
                              <p:par>
                                <p:cTn id="169" presetID="2" presetClass="entr" presetSubtype="4" fill="hold" grpId="0" nodeType="afterEffect">
                                  <p:stCondLst>
                                    <p:cond delay="0"/>
                                  </p:stCondLst>
                                  <p:childTnLst>
                                    <p:set>
                                      <p:cBhvr>
                                        <p:cTn id="170" dur="1" fill="hold">
                                          <p:stCondLst>
                                            <p:cond delay="0"/>
                                          </p:stCondLst>
                                        </p:cTn>
                                        <p:tgtEl>
                                          <p:spTgt spid="52"/>
                                        </p:tgtEl>
                                        <p:attrNameLst>
                                          <p:attrName>style.visibility</p:attrName>
                                        </p:attrNameLst>
                                      </p:cBhvr>
                                      <p:to>
                                        <p:strVal val="visible"/>
                                      </p:to>
                                    </p:set>
                                    <p:anim calcmode="lin" valueType="num">
                                      <p:cBhvr additive="base">
                                        <p:cTn id="171" dur="500" fill="hold"/>
                                        <p:tgtEl>
                                          <p:spTgt spid="52"/>
                                        </p:tgtEl>
                                        <p:attrNameLst>
                                          <p:attrName>ppt_x</p:attrName>
                                        </p:attrNameLst>
                                      </p:cBhvr>
                                      <p:tavLst>
                                        <p:tav tm="0">
                                          <p:val>
                                            <p:strVal val="#ppt_x"/>
                                          </p:val>
                                        </p:tav>
                                        <p:tav tm="100000">
                                          <p:val>
                                            <p:strVal val="#ppt_x"/>
                                          </p:val>
                                        </p:tav>
                                      </p:tavLst>
                                    </p:anim>
                                    <p:anim calcmode="lin" valueType="num">
                                      <p:cBhvr additive="base">
                                        <p:cTn id="172" dur="500" fill="hold"/>
                                        <p:tgtEl>
                                          <p:spTgt spid="52"/>
                                        </p:tgtEl>
                                        <p:attrNameLst>
                                          <p:attrName>ppt_y</p:attrName>
                                        </p:attrNameLst>
                                      </p:cBhvr>
                                      <p:tavLst>
                                        <p:tav tm="0">
                                          <p:val>
                                            <p:strVal val="1+#ppt_h/2"/>
                                          </p:val>
                                        </p:tav>
                                        <p:tav tm="100000">
                                          <p:val>
                                            <p:strVal val="#ppt_y"/>
                                          </p:val>
                                        </p:tav>
                                      </p:tavLst>
                                    </p:anim>
                                  </p:childTnLst>
                                </p:cTn>
                              </p:par>
                            </p:childTnLst>
                          </p:cTn>
                        </p:par>
                        <p:par>
                          <p:cTn id="173" fill="hold">
                            <p:stCondLst>
                              <p:cond delay="17500"/>
                            </p:stCondLst>
                            <p:childTnLst>
                              <p:par>
                                <p:cTn id="174" presetID="2" presetClass="entr" presetSubtype="4" fill="hold" grpId="0" nodeType="afterEffect">
                                  <p:stCondLst>
                                    <p:cond delay="0"/>
                                  </p:stCondLst>
                                  <p:childTnLst>
                                    <p:set>
                                      <p:cBhvr>
                                        <p:cTn id="175" dur="1" fill="hold">
                                          <p:stCondLst>
                                            <p:cond delay="0"/>
                                          </p:stCondLst>
                                        </p:cTn>
                                        <p:tgtEl>
                                          <p:spTgt spid="54"/>
                                        </p:tgtEl>
                                        <p:attrNameLst>
                                          <p:attrName>style.visibility</p:attrName>
                                        </p:attrNameLst>
                                      </p:cBhvr>
                                      <p:to>
                                        <p:strVal val="visible"/>
                                      </p:to>
                                    </p:set>
                                    <p:anim calcmode="lin" valueType="num">
                                      <p:cBhvr additive="base">
                                        <p:cTn id="176" dur="500" fill="hold"/>
                                        <p:tgtEl>
                                          <p:spTgt spid="54"/>
                                        </p:tgtEl>
                                        <p:attrNameLst>
                                          <p:attrName>ppt_x</p:attrName>
                                        </p:attrNameLst>
                                      </p:cBhvr>
                                      <p:tavLst>
                                        <p:tav tm="0">
                                          <p:val>
                                            <p:strVal val="#ppt_x"/>
                                          </p:val>
                                        </p:tav>
                                        <p:tav tm="100000">
                                          <p:val>
                                            <p:strVal val="#ppt_x"/>
                                          </p:val>
                                        </p:tav>
                                      </p:tavLst>
                                    </p:anim>
                                    <p:anim calcmode="lin" valueType="num">
                                      <p:cBhvr additive="base">
                                        <p:cTn id="177" dur="500" fill="hold"/>
                                        <p:tgtEl>
                                          <p:spTgt spid="54"/>
                                        </p:tgtEl>
                                        <p:attrNameLst>
                                          <p:attrName>ppt_y</p:attrName>
                                        </p:attrNameLst>
                                      </p:cBhvr>
                                      <p:tavLst>
                                        <p:tav tm="0">
                                          <p:val>
                                            <p:strVal val="1+#ppt_h/2"/>
                                          </p:val>
                                        </p:tav>
                                        <p:tav tm="100000">
                                          <p:val>
                                            <p:strVal val="#ppt_y"/>
                                          </p:val>
                                        </p:tav>
                                      </p:tavLst>
                                    </p:anim>
                                  </p:childTnLst>
                                </p:cTn>
                              </p:par>
                            </p:childTnLst>
                          </p:cTn>
                        </p:par>
                        <p:par>
                          <p:cTn id="178" fill="hold">
                            <p:stCondLst>
                              <p:cond delay="18000"/>
                            </p:stCondLst>
                            <p:childTnLst>
                              <p:par>
                                <p:cTn id="179" presetID="4" presetClass="entr" presetSubtype="16" fill="hold" nodeType="afterEffect">
                                  <p:stCondLst>
                                    <p:cond delay="0"/>
                                  </p:stCondLst>
                                  <p:childTnLst>
                                    <p:set>
                                      <p:cBhvr>
                                        <p:cTn id="180" dur="1" fill="hold">
                                          <p:stCondLst>
                                            <p:cond delay="0"/>
                                          </p:stCondLst>
                                        </p:cTn>
                                        <p:tgtEl>
                                          <p:spTgt spid="29"/>
                                        </p:tgtEl>
                                        <p:attrNameLst>
                                          <p:attrName>style.visibility</p:attrName>
                                        </p:attrNameLst>
                                      </p:cBhvr>
                                      <p:to>
                                        <p:strVal val="visible"/>
                                      </p:to>
                                    </p:set>
                                    <p:animEffect transition="in" filter="box(in)">
                                      <p:cBhvr>
                                        <p:cTn id="181" dur="500"/>
                                        <p:tgtEl>
                                          <p:spTgt spid="29"/>
                                        </p:tgtEl>
                                      </p:cBhvr>
                                    </p:animEffect>
                                  </p:childTnLst>
                                </p:cTn>
                              </p:par>
                            </p:childTnLst>
                          </p:cTn>
                        </p:par>
                        <p:par>
                          <p:cTn id="182" fill="hold">
                            <p:stCondLst>
                              <p:cond delay="18500"/>
                            </p:stCondLst>
                            <p:childTnLst>
                              <p:par>
                                <p:cTn id="183" presetID="4" presetClass="entr" presetSubtype="16" fill="hold" nodeType="afterEffect">
                                  <p:stCondLst>
                                    <p:cond delay="0"/>
                                  </p:stCondLst>
                                  <p:childTnLst>
                                    <p:set>
                                      <p:cBhvr>
                                        <p:cTn id="184" dur="1" fill="hold">
                                          <p:stCondLst>
                                            <p:cond delay="0"/>
                                          </p:stCondLst>
                                        </p:cTn>
                                        <p:tgtEl>
                                          <p:spTgt spid="31"/>
                                        </p:tgtEl>
                                        <p:attrNameLst>
                                          <p:attrName>style.visibility</p:attrName>
                                        </p:attrNameLst>
                                      </p:cBhvr>
                                      <p:to>
                                        <p:strVal val="visible"/>
                                      </p:to>
                                    </p:set>
                                    <p:animEffect transition="in" filter="box(in)">
                                      <p:cBhvr>
                                        <p:cTn id="185" dur="500"/>
                                        <p:tgtEl>
                                          <p:spTgt spid="31"/>
                                        </p:tgtEl>
                                      </p:cBhvr>
                                    </p:animEffect>
                                  </p:childTnLst>
                                </p:cTn>
                              </p:par>
                            </p:childTnLst>
                          </p:cTn>
                        </p:par>
                        <p:par>
                          <p:cTn id="186" fill="hold">
                            <p:stCondLst>
                              <p:cond delay="19000"/>
                            </p:stCondLst>
                            <p:childTnLst>
                              <p:par>
                                <p:cTn id="187" presetID="4" presetClass="entr" presetSubtype="16" fill="hold" nodeType="afterEffect">
                                  <p:stCondLst>
                                    <p:cond delay="0"/>
                                  </p:stCondLst>
                                  <p:childTnLst>
                                    <p:set>
                                      <p:cBhvr>
                                        <p:cTn id="188" dur="1" fill="hold">
                                          <p:stCondLst>
                                            <p:cond delay="0"/>
                                          </p:stCondLst>
                                        </p:cTn>
                                        <p:tgtEl>
                                          <p:spTgt spid="50"/>
                                        </p:tgtEl>
                                        <p:attrNameLst>
                                          <p:attrName>style.visibility</p:attrName>
                                        </p:attrNameLst>
                                      </p:cBhvr>
                                      <p:to>
                                        <p:strVal val="visible"/>
                                      </p:to>
                                    </p:set>
                                    <p:animEffect transition="in" filter="box(in)">
                                      <p:cBhvr>
                                        <p:cTn id="189" dur="500"/>
                                        <p:tgtEl>
                                          <p:spTgt spid="50"/>
                                        </p:tgtEl>
                                      </p:cBhvr>
                                    </p:animEffect>
                                  </p:childTnLst>
                                </p:cTn>
                              </p:par>
                            </p:childTnLst>
                          </p:cTn>
                        </p:par>
                        <p:par>
                          <p:cTn id="190" fill="hold">
                            <p:stCondLst>
                              <p:cond delay="19500"/>
                            </p:stCondLst>
                            <p:childTnLst>
                              <p:par>
                                <p:cTn id="191" presetID="4" presetClass="entr" presetSubtype="16" fill="hold" nodeType="after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box(in)">
                                      <p:cBhvr>
                                        <p:cTn id="193" dur="500"/>
                                        <p:tgtEl>
                                          <p:spTgt spid="51"/>
                                        </p:tgtEl>
                                      </p:cBhvr>
                                    </p:animEffect>
                                  </p:childTnLst>
                                </p:cTn>
                              </p:par>
                            </p:childTnLst>
                          </p:cTn>
                        </p:par>
                        <p:par>
                          <p:cTn id="194" fill="hold">
                            <p:stCondLst>
                              <p:cond delay="20000"/>
                            </p:stCondLst>
                            <p:childTnLst>
                              <p:par>
                                <p:cTn id="195" presetID="2" presetClass="entr" presetSubtype="4" fill="hold" nodeType="afterEffect">
                                  <p:stCondLst>
                                    <p:cond delay="0"/>
                                  </p:stCondLst>
                                  <p:childTnLst>
                                    <p:set>
                                      <p:cBhvr>
                                        <p:cTn id="196" dur="1" fill="hold">
                                          <p:stCondLst>
                                            <p:cond delay="0"/>
                                          </p:stCondLst>
                                        </p:cTn>
                                        <p:tgtEl>
                                          <p:spTgt spid="10"/>
                                        </p:tgtEl>
                                        <p:attrNameLst>
                                          <p:attrName>style.visibility</p:attrName>
                                        </p:attrNameLst>
                                      </p:cBhvr>
                                      <p:to>
                                        <p:strVal val="visible"/>
                                      </p:to>
                                    </p:set>
                                    <p:anim calcmode="lin" valueType="num">
                                      <p:cBhvr additive="base">
                                        <p:cTn id="197" dur="500" fill="hold"/>
                                        <p:tgtEl>
                                          <p:spTgt spid="10"/>
                                        </p:tgtEl>
                                        <p:attrNameLst>
                                          <p:attrName>ppt_x</p:attrName>
                                        </p:attrNameLst>
                                      </p:cBhvr>
                                      <p:tavLst>
                                        <p:tav tm="0">
                                          <p:val>
                                            <p:strVal val="#ppt_x"/>
                                          </p:val>
                                        </p:tav>
                                        <p:tav tm="100000">
                                          <p:val>
                                            <p:strVal val="#ppt_x"/>
                                          </p:val>
                                        </p:tav>
                                      </p:tavLst>
                                    </p:anim>
                                    <p:anim calcmode="lin" valueType="num">
                                      <p:cBhvr additive="base">
                                        <p:cTn id="198" dur="500" fill="hold"/>
                                        <p:tgtEl>
                                          <p:spTgt spid="10"/>
                                        </p:tgtEl>
                                        <p:attrNameLst>
                                          <p:attrName>ppt_y</p:attrName>
                                        </p:attrNameLst>
                                      </p:cBhvr>
                                      <p:tavLst>
                                        <p:tav tm="0">
                                          <p:val>
                                            <p:strVal val="1+#ppt_h/2"/>
                                          </p:val>
                                        </p:tav>
                                        <p:tav tm="100000">
                                          <p:val>
                                            <p:strVal val="#ppt_y"/>
                                          </p:val>
                                        </p:tav>
                                      </p:tavLst>
                                    </p:anim>
                                  </p:childTnLst>
                                </p:cTn>
                              </p:par>
                            </p:childTnLst>
                          </p:cTn>
                        </p:par>
                        <p:par>
                          <p:cTn id="199" fill="hold">
                            <p:stCondLst>
                              <p:cond delay="20500"/>
                            </p:stCondLst>
                            <p:childTnLst>
                              <p:par>
                                <p:cTn id="200" presetID="2" presetClass="entr" presetSubtype="4" fill="hold" nodeType="afterEffect">
                                  <p:stCondLst>
                                    <p:cond delay="0"/>
                                  </p:stCondLst>
                                  <p:childTnLst>
                                    <p:set>
                                      <p:cBhvr>
                                        <p:cTn id="201" dur="1" fill="hold">
                                          <p:stCondLst>
                                            <p:cond delay="0"/>
                                          </p:stCondLst>
                                        </p:cTn>
                                        <p:tgtEl>
                                          <p:spTgt spid="25"/>
                                        </p:tgtEl>
                                        <p:attrNameLst>
                                          <p:attrName>style.visibility</p:attrName>
                                        </p:attrNameLst>
                                      </p:cBhvr>
                                      <p:to>
                                        <p:strVal val="visible"/>
                                      </p:to>
                                    </p:set>
                                    <p:anim calcmode="lin" valueType="num">
                                      <p:cBhvr additive="base">
                                        <p:cTn id="202" dur="500" fill="hold"/>
                                        <p:tgtEl>
                                          <p:spTgt spid="25"/>
                                        </p:tgtEl>
                                        <p:attrNameLst>
                                          <p:attrName>ppt_x</p:attrName>
                                        </p:attrNameLst>
                                      </p:cBhvr>
                                      <p:tavLst>
                                        <p:tav tm="0">
                                          <p:val>
                                            <p:strVal val="#ppt_x"/>
                                          </p:val>
                                        </p:tav>
                                        <p:tav tm="100000">
                                          <p:val>
                                            <p:strVal val="#ppt_x"/>
                                          </p:val>
                                        </p:tav>
                                      </p:tavLst>
                                    </p:anim>
                                    <p:anim calcmode="lin" valueType="num">
                                      <p:cBhvr additive="base">
                                        <p:cTn id="203" dur="500" fill="hold"/>
                                        <p:tgtEl>
                                          <p:spTgt spid="25"/>
                                        </p:tgtEl>
                                        <p:attrNameLst>
                                          <p:attrName>ppt_y</p:attrName>
                                        </p:attrNameLst>
                                      </p:cBhvr>
                                      <p:tavLst>
                                        <p:tav tm="0">
                                          <p:val>
                                            <p:strVal val="1+#ppt_h/2"/>
                                          </p:val>
                                        </p:tav>
                                        <p:tav tm="100000">
                                          <p:val>
                                            <p:strVal val="#ppt_y"/>
                                          </p:val>
                                        </p:tav>
                                      </p:tavLst>
                                    </p:anim>
                                  </p:childTnLst>
                                </p:cTn>
                              </p:par>
                            </p:childTnLst>
                          </p:cTn>
                        </p:par>
                        <p:par>
                          <p:cTn id="204" fill="hold">
                            <p:stCondLst>
                              <p:cond delay="21000"/>
                            </p:stCondLst>
                            <p:childTnLst>
                              <p:par>
                                <p:cTn id="205" presetID="2" presetClass="entr" presetSubtype="4" fill="hold" nodeType="afterEffect">
                                  <p:stCondLst>
                                    <p:cond delay="0"/>
                                  </p:stCondLst>
                                  <p:childTnLst>
                                    <p:set>
                                      <p:cBhvr>
                                        <p:cTn id="206" dur="1" fill="hold">
                                          <p:stCondLst>
                                            <p:cond delay="0"/>
                                          </p:stCondLst>
                                        </p:cTn>
                                        <p:tgtEl>
                                          <p:spTgt spid="30"/>
                                        </p:tgtEl>
                                        <p:attrNameLst>
                                          <p:attrName>style.visibility</p:attrName>
                                        </p:attrNameLst>
                                      </p:cBhvr>
                                      <p:to>
                                        <p:strVal val="visible"/>
                                      </p:to>
                                    </p:set>
                                    <p:anim calcmode="lin" valueType="num">
                                      <p:cBhvr additive="base">
                                        <p:cTn id="207" dur="500" fill="hold"/>
                                        <p:tgtEl>
                                          <p:spTgt spid="30"/>
                                        </p:tgtEl>
                                        <p:attrNameLst>
                                          <p:attrName>ppt_x</p:attrName>
                                        </p:attrNameLst>
                                      </p:cBhvr>
                                      <p:tavLst>
                                        <p:tav tm="0">
                                          <p:val>
                                            <p:strVal val="#ppt_x"/>
                                          </p:val>
                                        </p:tav>
                                        <p:tav tm="100000">
                                          <p:val>
                                            <p:strVal val="#ppt_x"/>
                                          </p:val>
                                        </p:tav>
                                      </p:tavLst>
                                    </p:anim>
                                    <p:anim calcmode="lin" valueType="num">
                                      <p:cBhvr additive="base">
                                        <p:cTn id="208" dur="500" fill="hold"/>
                                        <p:tgtEl>
                                          <p:spTgt spid="30"/>
                                        </p:tgtEl>
                                        <p:attrNameLst>
                                          <p:attrName>ppt_y</p:attrName>
                                        </p:attrNameLst>
                                      </p:cBhvr>
                                      <p:tavLst>
                                        <p:tav tm="0">
                                          <p:val>
                                            <p:strVal val="1+#ppt_h/2"/>
                                          </p:val>
                                        </p:tav>
                                        <p:tav tm="100000">
                                          <p:val>
                                            <p:strVal val="#ppt_y"/>
                                          </p:val>
                                        </p:tav>
                                      </p:tavLst>
                                    </p:anim>
                                  </p:childTnLst>
                                </p:cTn>
                              </p:par>
                            </p:childTnLst>
                          </p:cTn>
                        </p:par>
                        <p:par>
                          <p:cTn id="209" fill="hold">
                            <p:stCondLst>
                              <p:cond delay="21500"/>
                            </p:stCondLst>
                            <p:childTnLst>
                              <p:par>
                                <p:cTn id="210" presetID="2" presetClass="entr" presetSubtype="4" fill="hold" nodeType="afterEffect">
                                  <p:stCondLst>
                                    <p:cond delay="0"/>
                                  </p:stCondLst>
                                  <p:childTnLst>
                                    <p:set>
                                      <p:cBhvr>
                                        <p:cTn id="211" dur="1" fill="hold">
                                          <p:stCondLst>
                                            <p:cond delay="0"/>
                                          </p:stCondLst>
                                        </p:cTn>
                                        <p:tgtEl>
                                          <p:spTgt spid="37"/>
                                        </p:tgtEl>
                                        <p:attrNameLst>
                                          <p:attrName>style.visibility</p:attrName>
                                        </p:attrNameLst>
                                      </p:cBhvr>
                                      <p:to>
                                        <p:strVal val="visible"/>
                                      </p:to>
                                    </p:set>
                                    <p:anim calcmode="lin" valueType="num">
                                      <p:cBhvr additive="base">
                                        <p:cTn id="212" dur="500" fill="hold"/>
                                        <p:tgtEl>
                                          <p:spTgt spid="37"/>
                                        </p:tgtEl>
                                        <p:attrNameLst>
                                          <p:attrName>ppt_x</p:attrName>
                                        </p:attrNameLst>
                                      </p:cBhvr>
                                      <p:tavLst>
                                        <p:tav tm="0">
                                          <p:val>
                                            <p:strVal val="#ppt_x"/>
                                          </p:val>
                                        </p:tav>
                                        <p:tav tm="100000">
                                          <p:val>
                                            <p:strVal val="#ppt_x"/>
                                          </p:val>
                                        </p:tav>
                                      </p:tavLst>
                                    </p:anim>
                                    <p:anim calcmode="lin" valueType="num">
                                      <p:cBhvr additive="base">
                                        <p:cTn id="213" dur="500" fill="hold"/>
                                        <p:tgtEl>
                                          <p:spTgt spid="37"/>
                                        </p:tgtEl>
                                        <p:attrNameLst>
                                          <p:attrName>ppt_y</p:attrName>
                                        </p:attrNameLst>
                                      </p:cBhvr>
                                      <p:tavLst>
                                        <p:tav tm="0">
                                          <p:val>
                                            <p:strVal val="1+#ppt_h/2"/>
                                          </p:val>
                                        </p:tav>
                                        <p:tav tm="100000">
                                          <p:val>
                                            <p:strVal val="#ppt_y"/>
                                          </p:val>
                                        </p:tav>
                                      </p:tavLst>
                                    </p:anim>
                                  </p:childTnLst>
                                </p:cTn>
                              </p:par>
                            </p:childTnLst>
                          </p:cTn>
                        </p:par>
                        <p:par>
                          <p:cTn id="214" fill="hold">
                            <p:stCondLst>
                              <p:cond delay="22000"/>
                            </p:stCondLst>
                            <p:childTnLst>
                              <p:par>
                                <p:cTn id="215" presetID="2" presetClass="entr" presetSubtype="4" fill="hold" nodeType="afterEffect">
                                  <p:stCondLst>
                                    <p:cond delay="0"/>
                                  </p:stCondLst>
                                  <p:childTnLst>
                                    <p:set>
                                      <p:cBhvr>
                                        <p:cTn id="216" dur="1" fill="hold">
                                          <p:stCondLst>
                                            <p:cond delay="0"/>
                                          </p:stCondLst>
                                        </p:cTn>
                                        <p:tgtEl>
                                          <p:spTgt spid="38"/>
                                        </p:tgtEl>
                                        <p:attrNameLst>
                                          <p:attrName>style.visibility</p:attrName>
                                        </p:attrNameLst>
                                      </p:cBhvr>
                                      <p:to>
                                        <p:strVal val="visible"/>
                                      </p:to>
                                    </p:set>
                                    <p:anim calcmode="lin" valueType="num">
                                      <p:cBhvr additive="base">
                                        <p:cTn id="217" dur="500" fill="hold"/>
                                        <p:tgtEl>
                                          <p:spTgt spid="38"/>
                                        </p:tgtEl>
                                        <p:attrNameLst>
                                          <p:attrName>ppt_x</p:attrName>
                                        </p:attrNameLst>
                                      </p:cBhvr>
                                      <p:tavLst>
                                        <p:tav tm="0">
                                          <p:val>
                                            <p:strVal val="#ppt_x"/>
                                          </p:val>
                                        </p:tav>
                                        <p:tav tm="100000">
                                          <p:val>
                                            <p:strVal val="#ppt_x"/>
                                          </p:val>
                                        </p:tav>
                                      </p:tavLst>
                                    </p:anim>
                                    <p:anim calcmode="lin" valueType="num">
                                      <p:cBhvr additive="base">
                                        <p:cTn id="218" dur="500" fill="hold"/>
                                        <p:tgtEl>
                                          <p:spTgt spid="38"/>
                                        </p:tgtEl>
                                        <p:attrNameLst>
                                          <p:attrName>ppt_y</p:attrName>
                                        </p:attrNameLst>
                                      </p:cBhvr>
                                      <p:tavLst>
                                        <p:tav tm="0">
                                          <p:val>
                                            <p:strVal val="1+#ppt_h/2"/>
                                          </p:val>
                                        </p:tav>
                                        <p:tav tm="100000">
                                          <p:val>
                                            <p:strVal val="#ppt_y"/>
                                          </p:val>
                                        </p:tav>
                                      </p:tavLst>
                                    </p:anim>
                                  </p:childTnLst>
                                </p:cTn>
                              </p:par>
                            </p:childTnLst>
                          </p:cTn>
                        </p:par>
                        <p:par>
                          <p:cTn id="219" fill="hold">
                            <p:stCondLst>
                              <p:cond delay="22500"/>
                            </p:stCondLst>
                            <p:childTnLst>
                              <p:par>
                                <p:cTn id="220" presetID="2" presetClass="entr" presetSubtype="4" fill="hold" nodeType="afterEffect">
                                  <p:stCondLst>
                                    <p:cond delay="0"/>
                                  </p:stCondLst>
                                  <p:childTnLst>
                                    <p:set>
                                      <p:cBhvr>
                                        <p:cTn id="221" dur="1" fill="hold">
                                          <p:stCondLst>
                                            <p:cond delay="0"/>
                                          </p:stCondLst>
                                        </p:cTn>
                                        <p:tgtEl>
                                          <p:spTgt spid="39"/>
                                        </p:tgtEl>
                                        <p:attrNameLst>
                                          <p:attrName>style.visibility</p:attrName>
                                        </p:attrNameLst>
                                      </p:cBhvr>
                                      <p:to>
                                        <p:strVal val="visible"/>
                                      </p:to>
                                    </p:set>
                                    <p:anim calcmode="lin" valueType="num">
                                      <p:cBhvr additive="base">
                                        <p:cTn id="222" dur="500" fill="hold"/>
                                        <p:tgtEl>
                                          <p:spTgt spid="39"/>
                                        </p:tgtEl>
                                        <p:attrNameLst>
                                          <p:attrName>ppt_x</p:attrName>
                                        </p:attrNameLst>
                                      </p:cBhvr>
                                      <p:tavLst>
                                        <p:tav tm="0">
                                          <p:val>
                                            <p:strVal val="#ppt_x"/>
                                          </p:val>
                                        </p:tav>
                                        <p:tav tm="100000">
                                          <p:val>
                                            <p:strVal val="#ppt_x"/>
                                          </p:val>
                                        </p:tav>
                                      </p:tavLst>
                                    </p:anim>
                                    <p:anim calcmode="lin" valueType="num">
                                      <p:cBhvr additive="base">
                                        <p:cTn id="223" dur="500" fill="hold"/>
                                        <p:tgtEl>
                                          <p:spTgt spid="39"/>
                                        </p:tgtEl>
                                        <p:attrNameLst>
                                          <p:attrName>ppt_y</p:attrName>
                                        </p:attrNameLst>
                                      </p:cBhvr>
                                      <p:tavLst>
                                        <p:tav tm="0">
                                          <p:val>
                                            <p:strVal val="1+#ppt_h/2"/>
                                          </p:val>
                                        </p:tav>
                                        <p:tav tm="100000">
                                          <p:val>
                                            <p:strVal val="#ppt_y"/>
                                          </p:val>
                                        </p:tav>
                                      </p:tavLst>
                                    </p:anim>
                                  </p:childTnLst>
                                </p:cTn>
                              </p:par>
                            </p:childTnLst>
                          </p:cTn>
                        </p:par>
                        <p:par>
                          <p:cTn id="224" fill="hold">
                            <p:stCondLst>
                              <p:cond delay="23000"/>
                            </p:stCondLst>
                            <p:childTnLst>
                              <p:par>
                                <p:cTn id="225" presetID="2" presetClass="entr" presetSubtype="4" fill="hold" nodeType="afterEffect">
                                  <p:stCondLst>
                                    <p:cond delay="0"/>
                                  </p:stCondLst>
                                  <p:childTnLst>
                                    <p:set>
                                      <p:cBhvr>
                                        <p:cTn id="226" dur="1" fill="hold">
                                          <p:stCondLst>
                                            <p:cond delay="0"/>
                                          </p:stCondLst>
                                        </p:cTn>
                                        <p:tgtEl>
                                          <p:spTgt spid="32"/>
                                        </p:tgtEl>
                                        <p:attrNameLst>
                                          <p:attrName>style.visibility</p:attrName>
                                        </p:attrNameLst>
                                      </p:cBhvr>
                                      <p:to>
                                        <p:strVal val="visible"/>
                                      </p:to>
                                    </p:set>
                                    <p:anim calcmode="lin" valueType="num">
                                      <p:cBhvr additive="base">
                                        <p:cTn id="227" dur="500" fill="hold"/>
                                        <p:tgtEl>
                                          <p:spTgt spid="32"/>
                                        </p:tgtEl>
                                        <p:attrNameLst>
                                          <p:attrName>ppt_x</p:attrName>
                                        </p:attrNameLst>
                                      </p:cBhvr>
                                      <p:tavLst>
                                        <p:tav tm="0">
                                          <p:val>
                                            <p:strVal val="#ppt_x"/>
                                          </p:val>
                                        </p:tav>
                                        <p:tav tm="100000">
                                          <p:val>
                                            <p:strVal val="#ppt_x"/>
                                          </p:val>
                                        </p:tav>
                                      </p:tavLst>
                                    </p:anim>
                                    <p:anim calcmode="lin" valueType="num">
                                      <p:cBhvr additive="base">
                                        <p:cTn id="228" dur="500" fill="hold"/>
                                        <p:tgtEl>
                                          <p:spTgt spid="32"/>
                                        </p:tgtEl>
                                        <p:attrNameLst>
                                          <p:attrName>ppt_y</p:attrName>
                                        </p:attrNameLst>
                                      </p:cBhvr>
                                      <p:tavLst>
                                        <p:tav tm="0">
                                          <p:val>
                                            <p:strVal val="1+#ppt_h/2"/>
                                          </p:val>
                                        </p:tav>
                                        <p:tav tm="100000">
                                          <p:val>
                                            <p:strVal val="#ppt_y"/>
                                          </p:val>
                                        </p:tav>
                                      </p:tavLst>
                                    </p:anim>
                                  </p:childTnLst>
                                </p:cTn>
                              </p:par>
                            </p:childTnLst>
                          </p:cTn>
                        </p:par>
                        <p:par>
                          <p:cTn id="229" fill="hold">
                            <p:stCondLst>
                              <p:cond delay="23500"/>
                            </p:stCondLst>
                            <p:childTnLst>
                              <p:par>
                                <p:cTn id="230" presetID="2" presetClass="entr" presetSubtype="4" fill="hold" nodeType="afterEffect">
                                  <p:stCondLst>
                                    <p:cond delay="0"/>
                                  </p:stCondLst>
                                  <p:childTnLst>
                                    <p:set>
                                      <p:cBhvr>
                                        <p:cTn id="231" dur="1" fill="hold">
                                          <p:stCondLst>
                                            <p:cond delay="0"/>
                                          </p:stCondLst>
                                        </p:cTn>
                                        <p:tgtEl>
                                          <p:spTgt spid="20"/>
                                        </p:tgtEl>
                                        <p:attrNameLst>
                                          <p:attrName>style.visibility</p:attrName>
                                        </p:attrNameLst>
                                      </p:cBhvr>
                                      <p:to>
                                        <p:strVal val="visible"/>
                                      </p:to>
                                    </p:set>
                                    <p:anim calcmode="lin" valueType="num">
                                      <p:cBhvr additive="base">
                                        <p:cTn id="232" dur="500" fill="hold"/>
                                        <p:tgtEl>
                                          <p:spTgt spid="20"/>
                                        </p:tgtEl>
                                        <p:attrNameLst>
                                          <p:attrName>ppt_x</p:attrName>
                                        </p:attrNameLst>
                                      </p:cBhvr>
                                      <p:tavLst>
                                        <p:tav tm="0">
                                          <p:val>
                                            <p:strVal val="#ppt_x"/>
                                          </p:val>
                                        </p:tav>
                                        <p:tav tm="100000">
                                          <p:val>
                                            <p:strVal val="#ppt_x"/>
                                          </p:val>
                                        </p:tav>
                                      </p:tavLst>
                                    </p:anim>
                                    <p:anim calcmode="lin" valueType="num">
                                      <p:cBhvr additive="base">
                                        <p:cTn id="233" dur="500" fill="hold"/>
                                        <p:tgtEl>
                                          <p:spTgt spid="20"/>
                                        </p:tgtEl>
                                        <p:attrNameLst>
                                          <p:attrName>ppt_y</p:attrName>
                                        </p:attrNameLst>
                                      </p:cBhvr>
                                      <p:tavLst>
                                        <p:tav tm="0">
                                          <p:val>
                                            <p:strVal val="1+#ppt_h/2"/>
                                          </p:val>
                                        </p:tav>
                                        <p:tav tm="100000">
                                          <p:val>
                                            <p:strVal val="#ppt_y"/>
                                          </p:val>
                                        </p:tav>
                                      </p:tavLst>
                                    </p:anim>
                                  </p:childTnLst>
                                </p:cTn>
                              </p:par>
                            </p:childTnLst>
                          </p:cTn>
                        </p:par>
                        <p:par>
                          <p:cTn id="234" fill="hold">
                            <p:stCondLst>
                              <p:cond delay="24000"/>
                            </p:stCondLst>
                            <p:childTnLst>
                              <p:par>
                                <p:cTn id="235" presetID="2" presetClass="entr" presetSubtype="4" fill="hold" nodeType="afterEffect">
                                  <p:stCondLst>
                                    <p:cond delay="0"/>
                                  </p:stCondLst>
                                  <p:childTnLst>
                                    <p:set>
                                      <p:cBhvr>
                                        <p:cTn id="236" dur="1" fill="hold">
                                          <p:stCondLst>
                                            <p:cond delay="0"/>
                                          </p:stCondLst>
                                        </p:cTn>
                                        <p:tgtEl>
                                          <p:spTgt spid="28"/>
                                        </p:tgtEl>
                                        <p:attrNameLst>
                                          <p:attrName>style.visibility</p:attrName>
                                        </p:attrNameLst>
                                      </p:cBhvr>
                                      <p:to>
                                        <p:strVal val="visible"/>
                                      </p:to>
                                    </p:set>
                                    <p:anim calcmode="lin" valueType="num">
                                      <p:cBhvr additive="base">
                                        <p:cTn id="237" dur="500" fill="hold"/>
                                        <p:tgtEl>
                                          <p:spTgt spid="28"/>
                                        </p:tgtEl>
                                        <p:attrNameLst>
                                          <p:attrName>ppt_x</p:attrName>
                                        </p:attrNameLst>
                                      </p:cBhvr>
                                      <p:tavLst>
                                        <p:tav tm="0">
                                          <p:val>
                                            <p:strVal val="#ppt_x"/>
                                          </p:val>
                                        </p:tav>
                                        <p:tav tm="100000">
                                          <p:val>
                                            <p:strVal val="#ppt_x"/>
                                          </p:val>
                                        </p:tav>
                                      </p:tavLst>
                                    </p:anim>
                                    <p:anim calcmode="lin" valueType="num">
                                      <p:cBhvr additive="base">
                                        <p:cTn id="238" dur="500" fill="hold"/>
                                        <p:tgtEl>
                                          <p:spTgt spid="28"/>
                                        </p:tgtEl>
                                        <p:attrNameLst>
                                          <p:attrName>ppt_y</p:attrName>
                                        </p:attrNameLst>
                                      </p:cBhvr>
                                      <p:tavLst>
                                        <p:tav tm="0">
                                          <p:val>
                                            <p:strVal val="1+#ppt_h/2"/>
                                          </p:val>
                                        </p:tav>
                                        <p:tav tm="100000">
                                          <p:val>
                                            <p:strVal val="#ppt_y"/>
                                          </p:val>
                                        </p:tav>
                                      </p:tavLst>
                                    </p:anim>
                                  </p:childTnLst>
                                </p:cTn>
                              </p:par>
                            </p:childTnLst>
                          </p:cTn>
                        </p:par>
                        <p:par>
                          <p:cTn id="239" fill="hold">
                            <p:stCondLst>
                              <p:cond delay="24500"/>
                            </p:stCondLst>
                            <p:childTnLst>
                              <p:par>
                                <p:cTn id="240" presetID="2" presetClass="entr" presetSubtype="4" fill="hold" nodeType="afterEffect">
                                  <p:stCondLst>
                                    <p:cond delay="0"/>
                                  </p:stCondLst>
                                  <p:childTnLst>
                                    <p:set>
                                      <p:cBhvr>
                                        <p:cTn id="241" dur="1" fill="hold">
                                          <p:stCondLst>
                                            <p:cond delay="0"/>
                                          </p:stCondLst>
                                        </p:cTn>
                                        <p:tgtEl>
                                          <p:spTgt spid="9"/>
                                        </p:tgtEl>
                                        <p:attrNameLst>
                                          <p:attrName>style.visibility</p:attrName>
                                        </p:attrNameLst>
                                      </p:cBhvr>
                                      <p:to>
                                        <p:strVal val="visible"/>
                                      </p:to>
                                    </p:set>
                                    <p:anim calcmode="lin" valueType="num">
                                      <p:cBhvr additive="base">
                                        <p:cTn id="242" dur="500" fill="hold"/>
                                        <p:tgtEl>
                                          <p:spTgt spid="9"/>
                                        </p:tgtEl>
                                        <p:attrNameLst>
                                          <p:attrName>ppt_x</p:attrName>
                                        </p:attrNameLst>
                                      </p:cBhvr>
                                      <p:tavLst>
                                        <p:tav tm="0">
                                          <p:val>
                                            <p:strVal val="#ppt_x"/>
                                          </p:val>
                                        </p:tav>
                                        <p:tav tm="100000">
                                          <p:val>
                                            <p:strVal val="#ppt_x"/>
                                          </p:val>
                                        </p:tav>
                                      </p:tavLst>
                                    </p:anim>
                                    <p:anim calcmode="lin" valueType="num">
                                      <p:cBhvr additive="base">
                                        <p:cTn id="243" dur="500" fill="hold"/>
                                        <p:tgtEl>
                                          <p:spTgt spid="9"/>
                                        </p:tgtEl>
                                        <p:attrNameLst>
                                          <p:attrName>ppt_y</p:attrName>
                                        </p:attrNameLst>
                                      </p:cBhvr>
                                      <p:tavLst>
                                        <p:tav tm="0">
                                          <p:val>
                                            <p:strVal val="1+#ppt_h/2"/>
                                          </p:val>
                                        </p:tav>
                                        <p:tav tm="100000">
                                          <p:val>
                                            <p:strVal val="#ppt_y"/>
                                          </p:val>
                                        </p:tav>
                                      </p:tavLst>
                                    </p:anim>
                                  </p:childTnLst>
                                </p:cTn>
                              </p:par>
                            </p:childTnLst>
                          </p:cTn>
                        </p:par>
                        <p:par>
                          <p:cTn id="244" fill="hold">
                            <p:stCondLst>
                              <p:cond delay="25000"/>
                            </p:stCondLst>
                            <p:childTnLst>
                              <p:par>
                                <p:cTn id="245" presetID="2" presetClass="entr" presetSubtype="4" fill="hold" grpId="0" nodeType="afterEffect">
                                  <p:stCondLst>
                                    <p:cond delay="0"/>
                                  </p:stCondLst>
                                  <p:childTnLst>
                                    <p:set>
                                      <p:cBhvr>
                                        <p:cTn id="246" dur="1" fill="hold">
                                          <p:stCondLst>
                                            <p:cond delay="0"/>
                                          </p:stCondLst>
                                        </p:cTn>
                                        <p:tgtEl>
                                          <p:spTgt spid="42"/>
                                        </p:tgtEl>
                                        <p:attrNameLst>
                                          <p:attrName>style.visibility</p:attrName>
                                        </p:attrNameLst>
                                      </p:cBhvr>
                                      <p:to>
                                        <p:strVal val="visible"/>
                                      </p:to>
                                    </p:set>
                                    <p:anim calcmode="lin" valueType="num">
                                      <p:cBhvr additive="base">
                                        <p:cTn id="247" dur="500" fill="hold"/>
                                        <p:tgtEl>
                                          <p:spTgt spid="42"/>
                                        </p:tgtEl>
                                        <p:attrNameLst>
                                          <p:attrName>ppt_x</p:attrName>
                                        </p:attrNameLst>
                                      </p:cBhvr>
                                      <p:tavLst>
                                        <p:tav tm="0">
                                          <p:val>
                                            <p:strVal val="#ppt_x"/>
                                          </p:val>
                                        </p:tav>
                                        <p:tav tm="100000">
                                          <p:val>
                                            <p:strVal val="#ppt_x"/>
                                          </p:val>
                                        </p:tav>
                                      </p:tavLst>
                                    </p:anim>
                                    <p:anim calcmode="lin" valueType="num">
                                      <p:cBhvr additive="base">
                                        <p:cTn id="248" dur="500" fill="hold"/>
                                        <p:tgtEl>
                                          <p:spTgt spid="42"/>
                                        </p:tgtEl>
                                        <p:attrNameLst>
                                          <p:attrName>ppt_y</p:attrName>
                                        </p:attrNameLst>
                                      </p:cBhvr>
                                      <p:tavLst>
                                        <p:tav tm="0">
                                          <p:val>
                                            <p:strVal val="1+#ppt_h/2"/>
                                          </p:val>
                                        </p:tav>
                                        <p:tav tm="100000">
                                          <p:val>
                                            <p:strVal val="#ppt_y"/>
                                          </p:val>
                                        </p:tav>
                                      </p:tavLst>
                                    </p:anim>
                                  </p:childTnLst>
                                </p:cTn>
                              </p:par>
                            </p:childTnLst>
                          </p:cTn>
                        </p:par>
                        <p:par>
                          <p:cTn id="249" fill="hold">
                            <p:stCondLst>
                              <p:cond delay="25500"/>
                            </p:stCondLst>
                            <p:childTnLst>
                              <p:par>
                                <p:cTn id="250" presetID="2" presetClass="entr" presetSubtype="4" fill="hold" nodeType="afterEffect">
                                  <p:stCondLst>
                                    <p:cond delay="0"/>
                                  </p:stCondLst>
                                  <p:childTnLst>
                                    <p:set>
                                      <p:cBhvr>
                                        <p:cTn id="251" dur="1" fill="hold">
                                          <p:stCondLst>
                                            <p:cond delay="0"/>
                                          </p:stCondLst>
                                        </p:cTn>
                                        <p:tgtEl>
                                          <p:spTgt spid="21"/>
                                        </p:tgtEl>
                                        <p:attrNameLst>
                                          <p:attrName>style.visibility</p:attrName>
                                        </p:attrNameLst>
                                      </p:cBhvr>
                                      <p:to>
                                        <p:strVal val="visible"/>
                                      </p:to>
                                    </p:set>
                                    <p:anim calcmode="lin" valueType="num">
                                      <p:cBhvr additive="base">
                                        <p:cTn id="252" dur="500" fill="hold"/>
                                        <p:tgtEl>
                                          <p:spTgt spid="21"/>
                                        </p:tgtEl>
                                        <p:attrNameLst>
                                          <p:attrName>ppt_x</p:attrName>
                                        </p:attrNameLst>
                                      </p:cBhvr>
                                      <p:tavLst>
                                        <p:tav tm="0">
                                          <p:val>
                                            <p:strVal val="#ppt_x"/>
                                          </p:val>
                                        </p:tav>
                                        <p:tav tm="100000">
                                          <p:val>
                                            <p:strVal val="#ppt_x"/>
                                          </p:val>
                                        </p:tav>
                                      </p:tavLst>
                                    </p:anim>
                                    <p:anim calcmode="lin" valueType="num">
                                      <p:cBhvr additive="base">
                                        <p:cTn id="253" dur="500" fill="hold"/>
                                        <p:tgtEl>
                                          <p:spTgt spid="21"/>
                                        </p:tgtEl>
                                        <p:attrNameLst>
                                          <p:attrName>ppt_y</p:attrName>
                                        </p:attrNameLst>
                                      </p:cBhvr>
                                      <p:tavLst>
                                        <p:tav tm="0">
                                          <p:val>
                                            <p:strVal val="1+#ppt_h/2"/>
                                          </p:val>
                                        </p:tav>
                                        <p:tav tm="100000">
                                          <p:val>
                                            <p:strVal val="#ppt_y"/>
                                          </p:val>
                                        </p:tav>
                                      </p:tavLst>
                                    </p:anim>
                                  </p:childTnLst>
                                </p:cTn>
                              </p:par>
                            </p:childTnLst>
                          </p:cTn>
                        </p:par>
                        <p:par>
                          <p:cTn id="254" fill="hold">
                            <p:stCondLst>
                              <p:cond delay="26000"/>
                            </p:stCondLst>
                            <p:childTnLst>
                              <p:par>
                                <p:cTn id="255" presetID="2" presetClass="entr" presetSubtype="4" fill="hold" nodeType="afterEffect">
                                  <p:stCondLst>
                                    <p:cond delay="0"/>
                                  </p:stCondLst>
                                  <p:childTnLst>
                                    <p:set>
                                      <p:cBhvr>
                                        <p:cTn id="256" dur="1" fill="hold">
                                          <p:stCondLst>
                                            <p:cond delay="0"/>
                                          </p:stCondLst>
                                        </p:cTn>
                                        <p:tgtEl>
                                          <p:spTgt spid="5"/>
                                        </p:tgtEl>
                                        <p:attrNameLst>
                                          <p:attrName>style.visibility</p:attrName>
                                        </p:attrNameLst>
                                      </p:cBhvr>
                                      <p:to>
                                        <p:strVal val="visible"/>
                                      </p:to>
                                    </p:set>
                                    <p:anim calcmode="lin" valueType="num">
                                      <p:cBhvr additive="base">
                                        <p:cTn id="257" dur="500" fill="hold"/>
                                        <p:tgtEl>
                                          <p:spTgt spid="5"/>
                                        </p:tgtEl>
                                        <p:attrNameLst>
                                          <p:attrName>ppt_x</p:attrName>
                                        </p:attrNameLst>
                                      </p:cBhvr>
                                      <p:tavLst>
                                        <p:tav tm="0">
                                          <p:val>
                                            <p:strVal val="#ppt_x"/>
                                          </p:val>
                                        </p:tav>
                                        <p:tav tm="100000">
                                          <p:val>
                                            <p:strVal val="#ppt_x"/>
                                          </p:val>
                                        </p:tav>
                                      </p:tavLst>
                                    </p:anim>
                                    <p:anim calcmode="lin" valueType="num">
                                      <p:cBhvr additive="base">
                                        <p:cTn id="258" dur="500" fill="hold"/>
                                        <p:tgtEl>
                                          <p:spTgt spid="5"/>
                                        </p:tgtEl>
                                        <p:attrNameLst>
                                          <p:attrName>ppt_y</p:attrName>
                                        </p:attrNameLst>
                                      </p:cBhvr>
                                      <p:tavLst>
                                        <p:tav tm="0">
                                          <p:val>
                                            <p:strVal val="1+#ppt_h/2"/>
                                          </p:val>
                                        </p:tav>
                                        <p:tav tm="100000">
                                          <p:val>
                                            <p:strVal val="#ppt_y"/>
                                          </p:val>
                                        </p:tav>
                                      </p:tavLst>
                                    </p:anim>
                                  </p:childTnLst>
                                </p:cTn>
                              </p:par>
                            </p:childTnLst>
                          </p:cTn>
                        </p:par>
                        <p:par>
                          <p:cTn id="259" fill="hold">
                            <p:stCondLst>
                              <p:cond delay="26500"/>
                            </p:stCondLst>
                            <p:childTnLst>
                              <p:par>
                                <p:cTn id="260" presetID="2" presetClass="entr" presetSubtype="4" fill="hold" grpId="0" nodeType="afterEffect">
                                  <p:stCondLst>
                                    <p:cond delay="0"/>
                                  </p:stCondLst>
                                  <p:childTnLst>
                                    <p:set>
                                      <p:cBhvr>
                                        <p:cTn id="261" dur="1" fill="hold">
                                          <p:stCondLst>
                                            <p:cond delay="0"/>
                                          </p:stCondLst>
                                        </p:cTn>
                                        <p:tgtEl>
                                          <p:spTgt spid="6"/>
                                        </p:tgtEl>
                                        <p:attrNameLst>
                                          <p:attrName>style.visibility</p:attrName>
                                        </p:attrNameLst>
                                      </p:cBhvr>
                                      <p:to>
                                        <p:strVal val="visible"/>
                                      </p:to>
                                    </p:set>
                                    <p:anim calcmode="lin" valueType="num">
                                      <p:cBhvr additive="base">
                                        <p:cTn id="262" dur="500" fill="hold"/>
                                        <p:tgtEl>
                                          <p:spTgt spid="6"/>
                                        </p:tgtEl>
                                        <p:attrNameLst>
                                          <p:attrName>ppt_x</p:attrName>
                                        </p:attrNameLst>
                                      </p:cBhvr>
                                      <p:tavLst>
                                        <p:tav tm="0">
                                          <p:val>
                                            <p:strVal val="#ppt_x"/>
                                          </p:val>
                                        </p:tav>
                                        <p:tav tm="100000">
                                          <p:val>
                                            <p:strVal val="#ppt_x"/>
                                          </p:val>
                                        </p:tav>
                                      </p:tavLst>
                                    </p:anim>
                                    <p:anim calcmode="lin" valueType="num">
                                      <p:cBhvr additive="base">
                                        <p:cTn id="263" dur="500" fill="hold"/>
                                        <p:tgtEl>
                                          <p:spTgt spid="6"/>
                                        </p:tgtEl>
                                        <p:attrNameLst>
                                          <p:attrName>ppt_y</p:attrName>
                                        </p:attrNameLst>
                                      </p:cBhvr>
                                      <p:tavLst>
                                        <p:tav tm="0">
                                          <p:val>
                                            <p:strVal val="1+#ppt_h/2"/>
                                          </p:val>
                                        </p:tav>
                                        <p:tav tm="100000">
                                          <p:val>
                                            <p:strVal val="#ppt_y"/>
                                          </p:val>
                                        </p:tav>
                                      </p:tavLst>
                                    </p:anim>
                                  </p:childTnLst>
                                </p:cTn>
                              </p:par>
                            </p:childTnLst>
                          </p:cTn>
                        </p:par>
                        <p:par>
                          <p:cTn id="264" fill="hold">
                            <p:stCondLst>
                              <p:cond delay="27000"/>
                            </p:stCondLst>
                            <p:childTnLst>
                              <p:par>
                                <p:cTn id="265" presetID="2" presetClass="entr" presetSubtype="4" fill="hold" nodeType="afterEffect">
                                  <p:stCondLst>
                                    <p:cond delay="0"/>
                                  </p:stCondLst>
                                  <p:childTnLst>
                                    <p:set>
                                      <p:cBhvr>
                                        <p:cTn id="266" dur="1" fill="hold">
                                          <p:stCondLst>
                                            <p:cond delay="0"/>
                                          </p:stCondLst>
                                        </p:cTn>
                                        <p:tgtEl>
                                          <p:spTgt spid="23"/>
                                        </p:tgtEl>
                                        <p:attrNameLst>
                                          <p:attrName>style.visibility</p:attrName>
                                        </p:attrNameLst>
                                      </p:cBhvr>
                                      <p:to>
                                        <p:strVal val="visible"/>
                                      </p:to>
                                    </p:set>
                                    <p:anim calcmode="lin" valueType="num">
                                      <p:cBhvr additive="base">
                                        <p:cTn id="267" dur="500" fill="hold"/>
                                        <p:tgtEl>
                                          <p:spTgt spid="23"/>
                                        </p:tgtEl>
                                        <p:attrNameLst>
                                          <p:attrName>ppt_x</p:attrName>
                                        </p:attrNameLst>
                                      </p:cBhvr>
                                      <p:tavLst>
                                        <p:tav tm="0">
                                          <p:val>
                                            <p:strVal val="#ppt_x"/>
                                          </p:val>
                                        </p:tav>
                                        <p:tav tm="100000">
                                          <p:val>
                                            <p:strVal val="#ppt_x"/>
                                          </p:val>
                                        </p:tav>
                                      </p:tavLst>
                                    </p:anim>
                                    <p:anim calcmode="lin" valueType="num">
                                      <p:cBhvr additive="base">
                                        <p:cTn id="2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8" grpId="0" bldLvl="0" animBg="1"/>
      <p:bldP spid="156" grpId="0" bldLvl="0" animBg="1"/>
      <p:bldP spid="53" grpId="0" bldLvl="0" animBg="1"/>
      <p:bldP spid="225" grpId="0" bldLvl="0" animBg="1"/>
      <p:bldP spid="40" grpId="0" bldLvl="0" animBg="1"/>
      <p:bldP spid="43" grpId="0" bldLvl="0" animBg="1"/>
      <p:bldP spid="52" grpId="0" bldLvl="0" animBg="1"/>
      <p:bldP spid="54" grpId="0" bldLvl="0" animBg="1"/>
      <p:bldP spid="42" grpId="0" bldLvl="0" animBg="1"/>
      <p:bldP spid="301" grpId="0" bldLvl="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61341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 </a:t>
            </a:r>
            <a:r>
              <a:rPr lang="en-US" altLang="zh-CN" sz="2000" b="1" dirty="0">
                <a:solidFill>
                  <a:srgbClr val="10FBFE"/>
                </a:solidFill>
                <a:latin typeface="微软雅黑" charset="-122"/>
                <a:ea typeface="微软雅黑" charset="-122"/>
              </a:rPr>
              <a:t>/</a:t>
            </a:r>
            <a:r>
              <a:rPr lang="en-US" altLang="zh-CN" sz="32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韩晋彪</a:t>
            </a:r>
            <a:endParaRPr lang="x-none" altLang="en-US" sz="2800" b="1" dirty="0">
              <a:solidFill>
                <a:srgbClr val="10FBFE"/>
              </a:solidFill>
              <a:latin typeface="微软雅黑" charset="-122"/>
              <a:ea typeface="微软雅黑" charset="-122"/>
              <a:sym typeface="+mn-ea"/>
            </a:endParaRPr>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lum bright="60000"/>
          </a:blip>
          <a:stretch>
            <a:fillRect/>
          </a:stretch>
        </p:blipFill>
        <p:spPr>
          <a:xfrm>
            <a:off x="1440815" y="1455420"/>
            <a:ext cx="6466840" cy="4950460"/>
          </a:xfrm>
          <a:prstGeom prst="rect">
            <a:avLst/>
          </a:prstGeom>
        </p:spPr>
      </p:pic>
      <p:pic>
        <p:nvPicPr>
          <p:cNvPr id="7" name="图片 6" descr="1539423085968e9d493299b"/>
          <p:cNvPicPr>
            <a:picLocks noChangeAspect="1"/>
          </p:cNvPicPr>
          <p:nvPr/>
        </p:nvPicPr>
        <p:blipFill>
          <a:blip r:embed="rId2"/>
          <a:stretch>
            <a:fillRect/>
          </a:stretch>
        </p:blipFill>
        <p:spPr>
          <a:xfrm>
            <a:off x="8375650" y="3230880"/>
            <a:ext cx="1143000" cy="1143000"/>
          </a:xfrm>
          <a:prstGeom prst="rect">
            <a:avLst/>
          </a:prstGeom>
        </p:spPr>
      </p:pic>
      <p:sp>
        <p:nvSpPr>
          <p:cNvPr id="72" name="下弧形箭头 71"/>
          <p:cNvSpPr/>
          <p:nvPr/>
        </p:nvSpPr>
        <p:spPr>
          <a:xfrm>
            <a:off x="7873365" y="4408170"/>
            <a:ext cx="1192530" cy="737870"/>
          </a:xfrm>
          <a:prstGeom prst="curvedUpArrow">
            <a:avLst/>
          </a:prstGeom>
          <a:solidFill>
            <a:srgbClr val="0ECCD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3" name="上弧形箭头 72"/>
          <p:cNvSpPr/>
          <p:nvPr/>
        </p:nvSpPr>
        <p:spPr>
          <a:xfrm>
            <a:off x="7902575" y="2578100"/>
            <a:ext cx="1149985" cy="709295"/>
          </a:xfrm>
          <a:prstGeom prst="curvedDownArrow">
            <a:avLst/>
          </a:prstGeom>
          <a:solidFill>
            <a:srgbClr val="0ECCD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左右箭头 5"/>
          <p:cNvSpPr/>
          <p:nvPr/>
        </p:nvSpPr>
        <p:spPr>
          <a:xfrm>
            <a:off x="7943850" y="3642360"/>
            <a:ext cx="624840" cy="382905"/>
          </a:xfrm>
          <a:prstGeom prst="leftRightArrow">
            <a:avLst/>
          </a:prstGeom>
          <a:solidFill>
            <a:srgbClr val="33FD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ppt_x"/>
                                          </p:val>
                                        </p:tav>
                                        <p:tav tm="100000">
                                          <p:val>
                                            <p:strVal val="#ppt_x"/>
                                          </p:val>
                                        </p:tav>
                                      </p:tavLst>
                                    </p:anim>
                                    <p:anim calcmode="lin" valueType="num">
                                      <p:cBhvr additive="base">
                                        <p:cTn id="24" dur="500" fill="hold"/>
                                        <p:tgtEl>
                                          <p:spTgt spid="7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500" fill="hold"/>
                                        <p:tgtEl>
                                          <p:spTgt spid="73"/>
                                        </p:tgtEl>
                                        <p:attrNameLst>
                                          <p:attrName>ppt_x</p:attrName>
                                        </p:attrNameLst>
                                      </p:cBhvr>
                                      <p:tavLst>
                                        <p:tav tm="0">
                                          <p:val>
                                            <p:strVal val="#ppt_x"/>
                                          </p:val>
                                        </p:tav>
                                        <p:tav tm="100000">
                                          <p:val>
                                            <p:strVal val="#ppt_x"/>
                                          </p:val>
                                        </p:tav>
                                      </p:tavLst>
                                    </p:anim>
                                    <p:anim calcmode="lin" valueType="num">
                                      <p:cBhvr additive="base">
                                        <p:cTn id="28" dur="500" fill="hold"/>
                                        <p:tgtEl>
                                          <p:spTgt spid="73"/>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3" presetClass="entr" presetSubtype="1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2" grpId="0" bldLvl="0" animBg="1"/>
      <p:bldP spid="73"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402955" y="4460875"/>
            <a:ext cx="4205605" cy="4234180"/>
          </a:xfrm>
          <a:prstGeom prst="rect">
            <a:avLst/>
          </a:prstGeom>
        </p:spPr>
      </p:pic>
      <p:sp>
        <p:nvSpPr>
          <p:cNvPr id="11" name="文本框 10"/>
          <p:cNvSpPr txBox="1"/>
          <p:nvPr/>
        </p:nvSpPr>
        <p:spPr>
          <a:xfrm>
            <a:off x="1769110" y="2138680"/>
            <a:ext cx="8240395" cy="1657985"/>
          </a:xfrm>
          <a:prstGeom prst="rect">
            <a:avLst/>
          </a:prstGeom>
          <a:noFill/>
          <a:effectLst/>
        </p:spPr>
        <p:txBody>
          <a:bodyPr wrap="square" rtlCol="0">
            <a:spAutoFit/>
          </a:bodyPr>
          <a:lstStyle/>
          <a:p>
            <a:pPr algn="r"/>
            <a:r>
              <a:rPr lang="x-none" altLang="en-US" sz="9600" b="1">
                <a:solidFill>
                  <a:srgbClr val="00B0F0"/>
                </a:solidFill>
                <a:effectLst/>
                <a:latin typeface="微软雅黑" charset="-122"/>
                <a:ea typeface="微软雅黑" charset="-122"/>
              </a:rPr>
              <a:t>省  钱 ！ ！ ！</a:t>
            </a:r>
            <a:endParaRPr lang="x-none" altLang="en-US" sz="9600" b="1">
              <a:solidFill>
                <a:srgbClr val="00B0F0"/>
              </a:solidFill>
              <a:effectLst/>
              <a:latin typeface="微软雅黑" charset="-122"/>
              <a:ea typeface="微软雅黑" charset="-122"/>
            </a:endParaRPr>
          </a:p>
        </p:txBody>
      </p:sp>
      <p:grpSp>
        <p:nvGrpSpPr>
          <p:cNvPr id="4" name="组合 3"/>
          <p:cNvGrpSpPr/>
          <p:nvPr/>
        </p:nvGrpSpPr>
        <p:grpSpPr>
          <a:xfrm>
            <a:off x="354330" y="377190"/>
            <a:ext cx="606425" cy="606425"/>
            <a:chOff x="2089" y="2413"/>
            <a:chExt cx="1152" cy="1152"/>
          </a:xfrm>
        </p:grpSpPr>
        <p:sp>
          <p:nvSpPr>
            <p:cNvPr id="3" name="椭圆 2"/>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613410"/>
          </a:xfrm>
          <a:prstGeom prst="rect">
            <a:avLst/>
          </a:prstGeom>
          <a:noFill/>
        </p:spPr>
        <p:txBody>
          <a:bodyPr wrap="square" rtlCol="0">
            <a:spAutoFit/>
          </a:bodyPr>
          <a:p>
            <a:r>
              <a:rPr lang="x-none" altLang="zh-CN" sz="2400" b="1" dirty="0">
                <a:solidFill>
                  <a:srgbClr val="10FBFE"/>
                </a:solidFill>
                <a:latin typeface="微软雅黑" charset="-122"/>
                <a:ea typeface="微软雅黑" charset="-122"/>
                <a:sym typeface="+mn-ea"/>
              </a:rPr>
              <a:t>Vlan及网络构建 </a:t>
            </a:r>
            <a:r>
              <a:rPr lang="en-US" altLang="zh-CN" sz="2000" b="1" dirty="0">
                <a:solidFill>
                  <a:srgbClr val="10FBFE"/>
                </a:solidFill>
                <a:latin typeface="微软雅黑" charset="-122"/>
                <a:ea typeface="微软雅黑" charset="-122"/>
              </a:rPr>
              <a:t>/</a:t>
            </a:r>
            <a:r>
              <a:rPr lang="en-US" altLang="zh-CN" sz="32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韩晋彪</a:t>
            </a:r>
            <a:endParaRPr lang="x-none" altLang="en-US" sz="2800" b="1" dirty="0">
              <a:solidFill>
                <a:srgbClr val="10FBFE"/>
              </a:solidFill>
              <a:latin typeface="微软雅黑" charset="-122"/>
              <a:ea typeface="微软雅黑" charset="-122"/>
              <a:sym typeface="+mn-ea"/>
            </a:endParaRPr>
          </a:p>
        </p:txBody>
      </p:sp>
      <p:sp>
        <p:nvSpPr>
          <p:cNvPr id="7" name="文本框 6"/>
          <p:cNvSpPr txBox="1"/>
          <p:nvPr/>
        </p:nvSpPr>
        <p:spPr>
          <a:xfrm>
            <a:off x="1823085" y="1824355"/>
            <a:ext cx="7871460" cy="1397000"/>
          </a:xfrm>
          <a:prstGeom prst="rect">
            <a:avLst/>
          </a:prstGeom>
          <a:noFill/>
          <a:effectLst/>
        </p:spPr>
        <p:txBody>
          <a:bodyPr wrap="square" rtlCol="0">
            <a:spAutoFit/>
          </a:bodyPr>
          <a:p>
            <a:pPr algn="r"/>
            <a:r>
              <a:rPr lang="x-none" altLang="en-US" sz="8000" b="1">
                <a:solidFill>
                  <a:srgbClr val="00B0F0"/>
                </a:solidFill>
                <a:effectLst/>
                <a:latin typeface="微软雅黑" charset="-122"/>
                <a:ea typeface="微软雅黑" charset="-122"/>
              </a:rPr>
              <a:t>实  用 ！ ！ ！</a:t>
            </a:r>
            <a:endParaRPr lang="x-none" altLang="en-US" sz="8000" b="1">
              <a:solidFill>
                <a:srgbClr val="00B0F0"/>
              </a:solidFill>
              <a:effectLst/>
              <a:latin typeface="微软雅黑" charset="-122"/>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8" presetClass="entr" presetSubtype="3"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upRight)">
                                      <p:cBhvr>
                                        <p:cTn id="17" dur="1000"/>
                                        <p:tgtEl>
                                          <p:spTgt spid="2"/>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
                                        </p:tgtEl>
                                        <p:attrNameLst>
                                          <p:attrName>ppt_y</p:attrName>
                                        </p:attrNameLst>
                                      </p:cBhvr>
                                      <p:tavLst>
                                        <p:tav tm="0">
                                          <p:val>
                                            <p:strVal val="#ppt_y"/>
                                          </p:val>
                                        </p:tav>
                                        <p:tav tm="100000">
                                          <p:val>
                                            <p:strVal val="#ppt_y"/>
                                          </p:val>
                                        </p:tav>
                                      </p:tavLst>
                                    </p:anim>
                                    <p:anim calcmode="lin" valueType="num">
                                      <p:cBhvr>
                                        <p:cTn id="2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iterate type="lt">
                                    <p:tmPct val="0"/>
                                  </p:iterate>
                                  <p:childTnLst>
                                    <p:anim calcmode="lin" valueType="num">
                                      <p:cBhvr additive="base">
                                        <p:cTn id="29" dur="500"/>
                                        <p:tgtEl>
                                          <p:spTgt spid="7"/>
                                        </p:tgtEl>
                                        <p:attrNameLst>
                                          <p:attrName>ppt_x</p:attrName>
                                        </p:attrNameLst>
                                      </p:cBhvr>
                                      <p:tavLst>
                                        <p:tav tm="0">
                                          <p:val>
                                            <p:strVal val="ppt_x"/>
                                          </p:val>
                                        </p:tav>
                                        <p:tav tm="100000">
                                          <p:val>
                                            <p:strVal val="ppt_x"/>
                                          </p:val>
                                        </p:tav>
                                      </p:tavLst>
                                    </p:anim>
                                    <p:anim calcmode="lin" valueType="num">
                                      <p:cBhvr additive="base">
                                        <p:cTn id="30" dur="500"/>
                                        <p:tgtEl>
                                          <p:spTgt spid="7"/>
                                        </p:tgtEl>
                                        <p:attrNameLst>
                                          <p:attrName>ppt_y</p:attrName>
                                        </p:attrNameLst>
                                      </p:cBhvr>
                                      <p:tavLst>
                                        <p:tav tm="0">
                                          <p:val>
                                            <p:strVal val="ppt_y"/>
                                          </p:val>
                                        </p:tav>
                                        <p:tav tm="100000">
                                          <p:val>
                                            <p:strVal val="1+ppt_h/2"/>
                                          </p:val>
                                        </p:tav>
                                      </p:tavLst>
                                    </p:anim>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anim calcmode="lin" valueType="num">
                                      <p:cBhvr>
                                        <p:cTn id="3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64" grpId="0"/>
      <p:bldP spid="7" grpId="0" bldLvl="0" animBg="1"/>
      <p:bldP spid="7"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sz="2400" b="1">
                  <a:latin typeface="微软雅黑" charset="-122"/>
                  <a:ea typeface="微软雅黑" charset="-122"/>
                </a:rPr>
                <a:t>2</a:t>
              </a:r>
              <a:endParaRPr lang="x-none" altLang="en-US" sz="2400" b="1">
                <a:latin typeface="微软雅黑" charset="-122"/>
                <a:ea typeface="微软雅黑" charset="-122"/>
              </a:endParaRPr>
            </a:p>
          </p:txBody>
        </p:sp>
      </p:grpSp>
      <p:sp>
        <p:nvSpPr>
          <p:cNvPr id="264" name="文本框 263"/>
          <p:cNvSpPr txBox="1"/>
          <p:nvPr/>
        </p:nvSpPr>
        <p:spPr>
          <a:xfrm>
            <a:off x="960755" y="481330"/>
            <a:ext cx="5235575" cy="613410"/>
          </a:xfrm>
          <a:prstGeom prst="rect">
            <a:avLst/>
          </a:prstGeom>
          <a:noFill/>
        </p:spPr>
        <p:txBody>
          <a:bodyPr wrap="square" rtlCol="0">
            <a:spAutoFit/>
          </a:bodyPr>
          <a:lstStyle/>
          <a:p>
            <a:r>
              <a:rPr lang="zh-CN" altLang="en-US" sz="2400" b="1" dirty="0">
                <a:solidFill>
                  <a:srgbClr val="10FBFE"/>
                </a:solidFill>
                <a:latin typeface="微软雅黑" charset="-122"/>
                <a:ea typeface="微软雅黑" charset="-122"/>
                <a:sym typeface="+mn-ea"/>
              </a:rPr>
              <a:t>PXE</a:t>
            </a:r>
            <a:r>
              <a:rPr lang="zh-CN" altLang="en-US" sz="2800" b="1" dirty="0">
                <a:solidFill>
                  <a:srgbClr val="10FBFE"/>
                </a:solidFill>
                <a:latin typeface="微软雅黑" charset="-122"/>
                <a:ea typeface="微软雅黑" charset="-122"/>
              </a:rPr>
              <a:t> </a:t>
            </a:r>
            <a:r>
              <a:rPr lang="en-US" altLang="zh-CN" sz="2000" b="1" dirty="0">
                <a:solidFill>
                  <a:srgbClr val="10FBFE"/>
                </a:solidFill>
                <a:latin typeface="微软雅黑" charset="-122"/>
                <a:ea typeface="微软雅黑" charset="-122"/>
              </a:rPr>
              <a:t>/</a:t>
            </a:r>
            <a:r>
              <a:rPr lang="en-US" altLang="zh-CN" sz="32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贾歆宇</a:t>
            </a:r>
            <a:endParaRPr lang="x-none" altLang="en-US" sz="2800" b="1" dirty="0">
              <a:solidFill>
                <a:srgbClr val="10FBFE"/>
              </a:solidFill>
              <a:latin typeface="微软雅黑" charset="-122"/>
              <a:ea typeface="微软雅黑" charset="-122"/>
              <a:sym typeface="+mn-ea"/>
            </a:endParaRPr>
          </a:p>
        </p:txBody>
      </p:sp>
      <p:cxnSp>
        <p:nvCxnSpPr>
          <p:cNvPr id="34" name="直接连接符 33"/>
          <p:cNvCxnSpPr/>
          <p:nvPr/>
        </p:nvCxnSpPr>
        <p:spPr>
          <a:xfrm>
            <a:off x="6393498" y="2284413"/>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1" name="矩形 34"/>
          <p:cNvSpPr>
            <a:spLocks noChangeArrowheads="1"/>
          </p:cNvSpPr>
          <p:nvPr/>
        </p:nvSpPr>
        <p:spPr bwMode="auto">
          <a:xfrm>
            <a:off x="6584315" y="2603500"/>
            <a:ext cx="349567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eaLnBrk="1" hangingPunct="1"/>
            <a:r>
              <a:rPr lang="zh-CN" altLang="en-US" sz="2800" b="1" dirty="0">
                <a:solidFill>
                  <a:srgbClr val="10FBFE"/>
                </a:solidFill>
                <a:latin typeface="微软雅黑" charset="-122"/>
                <a:ea typeface="微软雅黑" charset="-122"/>
                <a:sym typeface="+mn-ea"/>
              </a:rPr>
              <a:t>PXE网络装机</a:t>
            </a:r>
            <a:endParaRPr lang="zh-CN" altLang="en-US" sz="2800" b="1" dirty="0">
              <a:solidFill>
                <a:srgbClr val="10FBFE"/>
              </a:solidFill>
              <a:latin typeface="微软雅黑" charset="-122"/>
              <a:ea typeface="微软雅黑" charset="-122"/>
              <a:sym typeface="+mn-ea"/>
            </a:endParaRPr>
          </a:p>
        </p:txBody>
      </p:sp>
      <p:sp>
        <p:nvSpPr>
          <p:cNvPr id="23562" name="矩形 36"/>
          <p:cNvSpPr>
            <a:spLocks noChangeArrowheads="1"/>
          </p:cNvSpPr>
          <p:nvPr/>
        </p:nvSpPr>
        <p:spPr bwMode="auto">
          <a:xfrm>
            <a:off x="6597650" y="3971925"/>
            <a:ext cx="4984750" cy="102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a:r>
              <a:rPr lang="zh-CN" altLang="en-US" sz="2000" b="1" dirty="0">
                <a:solidFill>
                  <a:srgbClr val="10FBFE"/>
                </a:solidFill>
                <a:latin typeface="微软雅黑" charset="-122"/>
                <a:ea typeface="微软雅黑" charset="-122"/>
                <a:sym typeface="+mn-ea"/>
              </a:rPr>
              <a:t>Pre</a:t>
            </a:r>
            <a:r>
              <a:rPr lang="x-none" altLang="en-US" sz="1200" b="1" cap="all" dirty="0">
                <a:solidFill>
                  <a:srgbClr val="314865"/>
                </a:solidFill>
                <a:latin typeface="Arial" panose="02080604020202020204" charset="0"/>
                <a:ea typeface="微软雅黑" charset="-122"/>
                <a:sym typeface="+mn-ea"/>
              </a:rPr>
              <a:t>-</a:t>
            </a:r>
            <a:r>
              <a:rPr lang="zh-CN" altLang="en-US" sz="2000" b="1" dirty="0">
                <a:solidFill>
                  <a:srgbClr val="10FBFE"/>
                </a:solidFill>
                <a:latin typeface="微软雅黑" charset="-122"/>
                <a:ea typeface="微软雅黑" charset="-122"/>
                <a:sym typeface="+mn-ea"/>
              </a:rPr>
              <a:t>boot eXecution Environment</a:t>
            </a:r>
            <a:endParaRPr lang="zh-CN" altLang="en-US" sz="2000" b="1" dirty="0">
              <a:solidFill>
                <a:srgbClr val="10FBFE"/>
              </a:solidFill>
              <a:latin typeface="微软雅黑" charset="-122"/>
              <a:ea typeface="微软雅黑" charset="-122"/>
            </a:endParaRPr>
          </a:p>
          <a:p>
            <a:pPr algn="l"/>
            <a:r>
              <a:rPr lang="zh-CN" altLang="en-US" sz="2000" b="1" dirty="0">
                <a:solidFill>
                  <a:srgbClr val="10FBFE"/>
                </a:solidFill>
                <a:latin typeface="微软雅黑" charset="-122"/>
                <a:ea typeface="微软雅黑" charset="-122"/>
                <a:sym typeface="+mn-ea"/>
              </a:rPr>
              <a:t>预启动执行环境，在操作系统之前运行</a:t>
            </a:r>
            <a:endParaRPr lang="zh-CN" altLang="en-US" sz="2000" b="1" dirty="0">
              <a:solidFill>
                <a:srgbClr val="10FBFE"/>
              </a:solidFill>
              <a:latin typeface="微软雅黑" charset="-122"/>
              <a:ea typeface="微软雅黑" charset="-122"/>
            </a:endParaRPr>
          </a:p>
          <a:p>
            <a:pPr algn="l"/>
            <a:r>
              <a:rPr lang="zh-CN" altLang="en-US" sz="2000" b="1" dirty="0">
                <a:solidFill>
                  <a:srgbClr val="10FBFE"/>
                </a:solidFill>
                <a:latin typeface="微软雅黑" charset="-122"/>
                <a:ea typeface="微软雅黑" charset="-122"/>
                <a:sym typeface="+mn-ea"/>
              </a:rPr>
              <a:t>可用于远程安转</a:t>
            </a:r>
            <a:endParaRPr lang="zh-CN" altLang="en-US" sz="2000" b="1" dirty="0">
              <a:solidFill>
                <a:srgbClr val="10FBFE"/>
              </a:solidFill>
              <a:latin typeface="微软雅黑" charset="-122"/>
              <a:ea typeface="微软雅黑" charset="-122"/>
            </a:endParaRPr>
          </a:p>
        </p:txBody>
      </p:sp>
      <p:cxnSp>
        <p:nvCxnSpPr>
          <p:cNvPr id="41" name="直接连接符 40"/>
          <p:cNvCxnSpPr/>
          <p:nvPr/>
        </p:nvCxnSpPr>
        <p:spPr>
          <a:xfrm>
            <a:off x="6653848" y="3544888"/>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205220" y="3355658"/>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pic>
        <p:nvPicPr>
          <p:cNvPr id="7" name="图片 6" descr="LINUXNSD_V01SERVICESDAY04_014"/>
          <p:cNvPicPr>
            <a:picLocks noChangeAspect="1"/>
          </p:cNvPicPr>
          <p:nvPr/>
        </p:nvPicPr>
        <p:blipFill>
          <a:blip r:embed="rId1">
            <a:clrChange>
              <a:clrFrom>
                <a:srgbClr val="231F20">
                  <a:alpha val="100000"/>
                </a:srgbClr>
              </a:clrFrom>
              <a:clrTo>
                <a:srgbClr val="231F20">
                  <a:alpha val="100000"/>
                  <a:alpha val="0"/>
                </a:srgbClr>
              </a:clrTo>
            </a:clrChange>
          </a:blip>
          <a:srcRect l="8409" t="23570" r="13311" b="11711"/>
          <a:stretch>
            <a:fillRect/>
          </a:stretch>
        </p:blipFill>
        <p:spPr>
          <a:xfrm>
            <a:off x="313690" y="2303145"/>
            <a:ext cx="5829935" cy="361569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3561"/>
                                        </p:tgtEl>
                                        <p:attrNameLst>
                                          <p:attrName>style.visibility</p:attrName>
                                        </p:attrNameLst>
                                      </p:cBhvr>
                                      <p:to>
                                        <p:strVal val="visible"/>
                                      </p:to>
                                    </p:set>
                                    <p:animEffect transition="in" filter="wipe(left)">
                                      <p:cBhvr>
                                        <p:cTn id="29" dur="500"/>
                                        <p:tgtEl>
                                          <p:spTgt spid="23561"/>
                                        </p:tgtEl>
                                      </p:cBhvr>
                                    </p:animEffect>
                                  </p:childTnLst>
                                </p:cTn>
                              </p:par>
                            </p:childTnLst>
                          </p:cTn>
                        </p:par>
                        <p:par>
                          <p:cTn id="30" fill="hold">
                            <p:stCondLst>
                              <p:cond delay="2000"/>
                            </p:stCondLst>
                            <p:childTnLst>
                              <p:par>
                                <p:cTn id="31" presetID="12" presetClass="entr" presetSubtype="4" fill="hold" grpId="0" nodeType="afterEffect">
                                  <p:stCondLst>
                                    <p:cond delay="0"/>
                                  </p:stCondLst>
                                  <p:childTnLst>
                                    <p:set>
                                      <p:cBhvr>
                                        <p:cTn id="32" dur="1" fill="hold">
                                          <p:stCondLst>
                                            <p:cond delay="0"/>
                                          </p:stCondLst>
                                        </p:cTn>
                                        <p:tgtEl>
                                          <p:spTgt spid="23562"/>
                                        </p:tgtEl>
                                        <p:attrNameLst>
                                          <p:attrName>style.visibility</p:attrName>
                                        </p:attrNameLst>
                                      </p:cBhvr>
                                      <p:to>
                                        <p:strVal val="visible"/>
                                      </p:to>
                                    </p:set>
                                    <p:anim calcmode="lin" valueType="num">
                                      <p:cBhvr additive="base">
                                        <p:cTn id="33" dur="500"/>
                                        <p:tgtEl>
                                          <p:spTgt spid="23562"/>
                                        </p:tgtEl>
                                        <p:attrNameLst>
                                          <p:attrName>ppt_y</p:attrName>
                                        </p:attrNameLst>
                                      </p:cBhvr>
                                      <p:tavLst>
                                        <p:tav tm="0">
                                          <p:val>
                                            <p:strVal val="#ppt_y+#ppt_h*1.125000"/>
                                          </p:val>
                                        </p:tav>
                                        <p:tav tm="100000">
                                          <p:val>
                                            <p:strVal val="#ppt_y"/>
                                          </p:val>
                                        </p:tav>
                                      </p:tavLst>
                                    </p:anim>
                                    <p:animEffect transition="in" filter="wipe(up)">
                                      <p:cBhvr>
                                        <p:cTn id="34" dur="500"/>
                                        <p:tgtEl>
                                          <p:spTgt spid="23562"/>
                                        </p:tgtEl>
                                      </p:cBhvr>
                                    </p:animEffect>
                                  </p:childTnLst>
                                </p:cTn>
                              </p:par>
                            </p:childTnLst>
                          </p:cTn>
                        </p:par>
                        <p:par>
                          <p:cTn id="35" fill="hold">
                            <p:stCondLst>
                              <p:cond delay="2500"/>
                            </p:stCondLst>
                            <p:childTnLst>
                              <p:par>
                                <p:cTn id="36" presetID="3" presetClass="entr" presetSubtype="1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2" grpId="0"/>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sz="2400" b="1">
                  <a:latin typeface="微软雅黑" charset="-122"/>
                  <a:ea typeface="微软雅黑" charset="-122"/>
                </a:rPr>
                <a:t>2</a:t>
              </a:r>
              <a:endParaRPr lang="x-none" altLang="en-US" sz="2400" b="1">
                <a:latin typeface="微软雅黑" charset="-122"/>
                <a:ea typeface="微软雅黑" charset="-122"/>
              </a:endParaRPr>
            </a:p>
          </p:txBody>
        </p:sp>
      </p:grpSp>
      <p:sp>
        <p:nvSpPr>
          <p:cNvPr id="264" name="文本框 263"/>
          <p:cNvSpPr txBox="1"/>
          <p:nvPr/>
        </p:nvSpPr>
        <p:spPr>
          <a:xfrm>
            <a:off x="960755" y="481330"/>
            <a:ext cx="5235575" cy="548640"/>
          </a:xfrm>
          <a:prstGeom prst="rect">
            <a:avLst/>
          </a:prstGeom>
          <a:noFill/>
        </p:spPr>
        <p:txBody>
          <a:bodyPr wrap="square" rtlCol="0">
            <a:spAutoFit/>
          </a:bodyPr>
          <a:lstStyle/>
          <a:p>
            <a:r>
              <a:rPr lang="zh-CN" altLang="en-US" sz="2400" b="1" dirty="0">
                <a:solidFill>
                  <a:srgbClr val="10FBFE"/>
                </a:solidFill>
                <a:latin typeface="微软雅黑" charset="-122"/>
                <a:ea typeface="微软雅黑" charset="-122"/>
                <a:sym typeface="+mn-ea"/>
              </a:rPr>
              <a:t>PXE </a:t>
            </a:r>
            <a:r>
              <a:rPr lang="en-US" altLang="zh-CN" sz="20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贾歆宇</a:t>
            </a:r>
            <a:endParaRPr lang="zh-CN" altLang="en-US" sz="2800" b="1" dirty="0">
              <a:solidFill>
                <a:srgbClr val="10FBFE"/>
              </a:solidFill>
              <a:latin typeface="微软雅黑" charset="-122"/>
              <a:ea typeface="微软雅黑" charset="-122"/>
              <a:sym typeface="+mn-ea"/>
            </a:endParaRPr>
          </a:p>
        </p:txBody>
      </p:sp>
      <p:grpSp>
        <p:nvGrpSpPr>
          <p:cNvPr id="8" name="组合 7"/>
          <p:cNvGrpSpPr/>
          <p:nvPr/>
        </p:nvGrpSpPr>
        <p:grpSpPr>
          <a:xfrm>
            <a:off x="5173288" y="2224599"/>
            <a:ext cx="6210002" cy="3000661"/>
            <a:chOff x="5088198" y="2008064"/>
            <a:chExt cx="6210002" cy="3000661"/>
          </a:xfrm>
        </p:grpSpPr>
        <p:sp>
          <p:nvSpPr>
            <p:cNvPr id="41" name="Rounded Rectangle 18"/>
            <p:cNvSpPr/>
            <p:nvPr/>
          </p:nvSpPr>
          <p:spPr>
            <a:xfrm>
              <a:off x="5138554"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2"/>
            <p:cNvSpPr/>
            <p:nvPr/>
          </p:nvSpPr>
          <p:spPr>
            <a:xfrm>
              <a:off x="5630166" y="227385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charset="-122"/>
                  <a:ea typeface="微软雅黑" charset="-122"/>
                  <a:sym typeface="+mn-ea"/>
                </a:rPr>
                <a:t>规模化</a:t>
              </a:r>
              <a:endParaRPr lang="zh-CN" altLang="en-US" sz="2000" b="1">
                <a:solidFill>
                  <a:schemeClr val="bg1"/>
                </a:solidFill>
                <a:latin typeface="微软雅黑" charset="-122"/>
                <a:ea typeface="微软雅黑" charset="-122"/>
                <a:sym typeface="+mn-ea"/>
              </a:endParaRPr>
            </a:p>
          </p:txBody>
        </p:sp>
        <p:sp>
          <p:nvSpPr>
            <p:cNvPr id="44" name="Rounded Rectangle 23"/>
            <p:cNvSpPr/>
            <p:nvPr/>
          </p:nvSpPr>
          <p:spPr>
            <a:xfrm>
              <a:off x="7260558"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5"/>
            <p:cNvSpPr/>
            <p:nvPr/>
          </p:nvSpPr>
          <p:spPr>
            <a:xfrm>
              <a:off x="7808051" y="224972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charset="-122"/>
                  <a:ea typeface="微软雅黑" charset="-122"/>
                </a:rPr>
                <a:t>自动化</a:t>
              </a:r>
              <a:endParaRPr lang="x-none"/>
            </a:p>
          </p:txBody>
        </p:sp>
        <p:sp>
          <p:nvSpPr>
            <p:cNvPr id="47" name="Rounded Rectangle 26"/>
            <p:cNvSpPr/>
            <p:nvPr/>
          </p:nvSpPr>
          <p:spPr>
            <a:xfrm>
              <a:off x="9369105"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8"/>
            <p:cNvSpPr/>
            <p:nvPr/>
          </p:nvSpPr>
          <p:spPr>
            <a:xfrm>
              <a:off x="9874687"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charset="-122"/>
                  <a:ea typeface="微软雅黑" charset="-122"/>
                </a:rPr>
                <a:t>远程装机</a:t>
              </a:r>
              <a:endParaRPr lang="zh-CN" altLang="en-US" sz="2000" b="1">
                <a:solidFill>
                  <a:schemeClr val="bg1"/>
                </a:solidFill>
                <a:latin typeface="微软雅黑" charset="-122"/>
                <a:ea typeface="微软雅黑" charset="-122"/>
              </a:endParaRPr>
            </a:p>
          </p:txBody>
        </p:sp>
        <p:sp>
          <p:nvSpPr>
            <p:cNvPr id="10" name="矩形 9"/>
            <p:cNvSpPr/>
            <p:nvPr/>
          </p:nvSpPr>
          <p:spPr>
            <a:xfrm>
              <a:off x="5088198" y="3955609"/>
              <a:ext cx="2030095" cy="457200"/>
            </a:xfrm>
            <a:prstGeom prst="rect">
              <a:avLst/>
            </a:prstGeom>
          </p:spPr>
          <p:txBody>
            <a:bodyPr wrap="square">
              <a:spAutoFit/>
            </a:bodyPr>
            <a:lstStyle/>
            <a:p>
              <a:pPr algn="ctr">
                <a:lnSpc>
                  <a:spcPct val="150000"/>
                </a:lnSpc>
              </a:pPr>
              <a:r>
                <a:rPr sz="1600" dirty="0">
                  <a:solidFill>
                    <a:srgbClr val="10FBFE"/>
                  </a:solidFill>
                  <a:latin typeface="微软雅黑" charset="-122"/>
                  <a:ea typeface="微软雅黑" charset="-122"/>
                  <a:cs typeface="+mn-ea"/>
                  <a:sym typeface="+mn-ea"/>
                </a:rPr>
                <a:t>同时装配多台主机</a:t>
              </a:r>
              <a:endParaRPr sz="1600" dirty="0">
                <a:solidFill>
                  <a:srgbClr val="10FBFE"/>
                </a:solidFill>
                <a:latin typeface="微软雅黑" charset="-122"/>
                <a:ea typeface="微软雅黑" charset="-122"/>
                <a:cs typeface="+mn-ea"/>
                <a:sym typeface="+mn-ea"/>
              </a:endParaRPr>
            </a:p>
          </p:txBody>
        </p:sp>
        <p:sp>
          <p:nvSpPr>
            <p:cNvPr id="56" name="矩形 55"/>
            <p:cNvSpPr/>
            <p:nvPr/>
          </p:nvSpPr>
          <p:spPr>
            <a:xfrm>
              <a:off x="7422014" y="3956244"/>
              <a:ext cx="1605915" cy="822960"/>
            </a:xfrm>
            <a:prstGeom prst="rect">
              <a:avLst/>
            </a:prstGeom>
          </p:spPr>
          <p:txBody>
            <a:bodyPr wrap="square">
              <a:spAutoFit/>
            </a:bodyPr>
            <a:lstStyle/>
            <a:p>
              <a:pPr algn="ctr">
                <a:lnSpc>
                  <a:spcPct val="150000"/>
                </a:lnSpc>
              </a:pPr>
              <a:r>
                <a:rPr sz="1600" dirty="0">
                  <a:solidFill>
                    <a:srgbClr val="10FBFE"/>
                  </a:solidFill>
                  <a:latin typeface="微软雅黑" charset="-122"/>
                  <a:ea typeface="微软雅黑" charset="-122"/>
                  <a:cs typeface="+mn-ea"/>
                </a:rPr>
                <a:t>装系统，配置各种服务</a:t>
              </a:r>
              <a:endParaRPr sz="1600" dirty="0">
                <a:solidFill>
                  <a:srgbClr val="10FBFE"/>
                </a:solidFill>
                <a:latin typeface="微软雅黑" charset="-122"/>
                <a:ea typeface="微软雅黑" charset="-122"/>
                <a:cs typeface="+mn-ea"/>
              </a:endParaRPr>
            </a:p>
          </p:txBody>
        </p:sp>
        <p:sp>
          <p:nvSpPr>
            <p:cNvPr id="57" name="矩形 56"/>
            <p:cNvSpPr/>
            <p:nvPr/>
          </p:nvSpPr>
          <p:spPr>
            <a:xfrm>
              <a:off x="9380163" y="3955865"/>
              <a:ext cx="1805940" cy="822960"/>
            </a:xfrm>
            <a:prstGeom prst="rect">
              <a:avLst/>
            </a:prstGeom>
          </p:spPr>
          <p:txBody>
            <a:bodyPr wrap="square">
              <a:spAutoFit/>
            </a:bodyPr>
            <a:lstStyle/>
            <a:p>
              <a:pPr algn="ctr">
                <a:lnSpc>
                  <a:spcPct val="150000"/>
                </a:lnSpc>
              </a:pPr>
              <a:r>
                <a:rPr sz="1600" dirty="0">
                  <a:solidFill>
                    <a:srgbClr val="10FBFE"/>
                  </a:solidFill>
                  <a:latin typeface="微软雅黑" charset="-122"/>
                  <a:ea typeface="微软雅黑" charset="-122"/>
                  <a:cs typeface="+mn-ea"/>
                  <a:sym typeface="+mn-ea"/>
                </a:rPr>
                <a:t>不需要光盘、U盘等物理安装介质</a:t>
              </a:r>
              <a:endParaRPr sz="1600" dirty="0">
                <a:solidFill>
                  <a:srgbClr val="10FBFE"/>
                </a:solidFill>
                <a:latin typeface="微软雅黑" charset="-122"/>
                <a:ea typeface="微软雅黑" charset="-122"/>
                <a:cs typeface="+mn-ea"/>
              </a:endParaRPr>
            </a:p>
          </p:txBody>
        </p:sp>
      </p:grpSp>
      <p:grpSp>
        <p:nvGrpSpPr>
          <p:cNvPr id="7" name="组合 6"/>
          <p:cNvGrpSpPr/>
          <p:nvPr/>
        </p:nvGrpSpPr>
        <p:grpSpPr>
          <a:xfrm>
            <a:off x="1002665" y="1913255"/>
            <a:ext cx="3696335" cy="3771265"/>
            <a:chOff x="1002213" y="2192821"/>
            <a:chExt cx="3681817" cy="3785167"/>
          </a:xfrm>
        </p:grpSpPr>
        <p:sp>
          <p:nvSpPr>
            <p:cNvPr id="23" name="Oval 2"/>
            <p:cNvSpPr/>
            <p:nvPr/>
          </p:nvSpPr>
          <p:spPr>
            <a:xfrm rot="18199285">
              <a:off x="1011030" y="2574358"/>
              <a:ext cx="3072664" cy="3090298"/>
            </a:xfrm>
            <a:prstGeom prst="ellipse">
              <a:avLst/>
            </a:prstGeom>
            <a:solidFill>
              <a:srgbClr val="6AE7FF">
                <a:alpha val="20000"/>
              </a:srgb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4" name="Oval 3"/>
            <p:cNvSpPr/>
            <p:nvPr/>
          </p:nvSpPr>
          <p:spPr>
            <a:xfrm rot="18199285">
              <a:off x="3098928" y="2189776"/>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itchFamily="34" charset="0"/>
              </a:endParaRPr>
            </a:p>
          </p:txBody>
        </p:sp>
        <p:sp>
          <p:nvSpPr>
            <p:cNvPr id="25" name="Oval 4"/>
            <p:cNvSpPr/>
            <p:nvPr/>
          </p:nvSpPr>
          <p:spPr>
            <a:xfrm rot="18199285">
              <a:off x="3716714" y="3343018"/>
              <a:ext cx="964548" cy="970083"/>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itchFamily="34" charset="0"/>
              </a:endParaRPr>
            </a:p>
          </p:txBody>
        </p:sp>
        <p:sp>
          <p:nvSpPr>
            <p:cNvPr id="29" name="Oval 5"/>
            <p:cNvSpPr/>
            <p:nvPr/>
          </p:nvSpPr>
          <p:spPr>
            <a:xfrm rot="18199285">
              <a:off x="3530650" y="4578256"/>
              <a:ext cx="866865" cy="87184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itchFamily="34" charset="0"/>
              </a:endParaRPr>
            </a:p>
          </p:txBody>
        </p:sp>
        <p:sp>
          <p:nvSpPr>
            <p:cNvPr id="30" name="Oval 6"/>
            <p:cNvSpPr/>
            <p:nvPr/>
          </p:nvSpPr>
          <p:spPr>
            <a:xfrm rot="18199285">
              <a:off x="2763942" y="5251571"/>
              <a:ext cx="724339" cy="728495"/>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itchFamily="34" charset="0"/>
              </a:endParaRPr>
            </a:p>
          </p:txBody>
        </p:sp>
        <p:sp>
          <p:nvSpPr>
            <p:cNvPr id="32" name="Freeform 63"/>
            <p:cNvSpPr>
              <a:spLocks noEditPoints="1"/>
            </p:cNvSpPr>
            <p:nvPr/>
          </p:nvSpPr>
          <p:spPr bwMode="auto">
            <a:xfrm>
              <a:off x="3984163" y="3565199"/>
              <a:ext cx="429649" cy="581291"/>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3" name="Freeform 64"/>
            <p:cNvSpPr>
              <a:spLocks noEditPoints="1"/>
            </p:cNvSpPr>
            <p:nvPr/>
          </p:nvSpPr>
          <p:spPr bwMode="auto">
            <a:xfrm>
              <a:off x="3349842" y="2465456"/>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34" name="Group 11"/>
            <p:cNvGrpSpPr/>
            <p:nvPr/>
          </p:nvGrpSpPr>
          <p:grpSpPr>
            <a:xfrm>
              <a:off x="2928510" y="5473537"/>
              <a:ext cx="389923" cy="289364"/>
              <a:chOff x="5129089" y="3156352"/>
              <a:chExt cx="474198" cy="351905"/>
            </a:xfrm>
            <a:solidFill>
              <a:schemeClr val="bg1"/>
            </a:solidFill>
          </p:grpSpPr>
          <p:sp>
            <p:nvSpPr>
              <p:cNvPr id="35"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lstStyle/>
              <a:p>
                <a:endParaRPr lang="en-US"/>
              </a:p>
            </p:txBody>
          </p:sp>
          <p:sp>
            <p:nvSpPr>
              <p:cNvPr id="36" name="Freeform 67"/>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lstStyle/>
              <a:p>
                <a:endParaRPr lang="en-US"/>
              </a:p>
            </p:txBody>
          </p:sp>
        </p:grpSp>
        <p:grpSp>
          <p:nvGrpSpPr>
            <p:cNvPr id="37" name="Group 14"/>
            <p:cNvGrpSpPr/>
            <p:nvPr/>
          </p:nvGrpSpPr>
          <p:grpSpPr>
            <a:xfrm>
              <a:off x="3723571" y="4742900"/>
              <a:ext cx="481023" cy="542552"/>
              <a:chOff x="5513440" y="1766202"/>
              <a:chExt cx="429274" cy="484183"/>
            </a:xfrm>
            <a:solidFill>
              <a:schemeClr val="bg1"/>
            </a:solidFill>
          </p:grpSpPr>
          <p:sp>
            <p:nvSpPr>
              <p:cNvPr id="38"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2" name="Group 32"/>
            <p:cNvGrpSpPr/>
            <p:nvPr/>
          </p:nvGrpSpPr>
          <p:grpSpPr>
            <a:xfrm>
              <a:off x="2122953" y="3092327"/>
              <a:ext cx="796477" cy="770502"/>
              <a:chOff x="1119268" y="4013950"/>
              <a:chExt cx="456607" cy="441716"/>
            </a:xfrm>
            <a:solidFill>
              <a:schemeClr val="bg1"/>
            </a:solidFill>
          </p:grpSpPr>
          <p:sp>
            <p:nvSpPr>
              <p:cNvPr id="53" name="Freeform 129"/>
              <p:cNvSpPr/>
              <p:nvPr/>
            </p:nvSpPr>
            <p:spPr bwMode="auto">
              <a:xfrm>
                <a:off x="1149096" y="4196105"/>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130"/>
              <p:cNvSpPr/>
              <p:nvPr/>
            </p:nvSpPr>
            <p:spPr bwMode="auto">
              <a:xfrm>
                <a:off x="1134426" y="4300928"/>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131"/>
              <p:cNvSpPr/>
              <p:nvPr/>
            </p:nvSpPr>
            <p:spPr bwMode="auto">
              <a:xfrm>
                <a:off x="1119268" y="4013950"/>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1" name="矩形 10"/>
            <p:cNvSpPr/>
            <p:nvPr/>
          </p:nvSpPr>
          <p:spPr>
            <a:xfrm>
              <a:off x="1487702" y="4017298"/>
              <a:ext cx="2090553" cy="877618"/>
            </a:xfrm>
            <a:prstGeom prst="rect">
              <a:avLst/>
            </a:prstGeom>
          </p:spPr>
          <p:txBody>
            <a:bodyPr wrap="square">
              <a:spAutoFit/>
            </a:bodyPr>
            <a:lstStyle/>
            <a:p>
              <a:pPr algn="ctr"/>
              <a:r>
                <a:rPr lang="x-none" altLang="zh-CN" sz="4800" b="1" dirty="0">
                  <a:solidFill>
                    <a:schemeClr val="bg1"/>
                  </a:solidFill>
                  <a:latin typeface="微软雅黑" charset="-122"/>
                  <a:ea typeface="微软雅黑" charset="-122"/>
                  <a:sym typeface="+mn-ea"/>
                </a:rPr>
                <a:t>PXE</a:t>
              </a:r>
              <a:endParaRPr lang="x-none" altLang="zh-CN" sz="4800" b="1" dirty="0">
                <a:solidFill>
                  <a:schemeClr val="bg1"/>
                </a:solidFill>
                <a:latin typeface="微软雅黑" charset="-122"/>
                <a:ea typeface="微软雅黑" charset="-122"/>
                <a:sym typeface="+mn-ea"/>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3" presetClass="path" presetSubtype="0" decel="50000" fill="hold" nodeType="withEffect">
                                  <p:stCondLst>
                                    <p:cond delay="500"/>
                                  </p:stCondLst>
                                  <p:childTnLst>
                                    <p:animMotion origin="layout" path="M 0.01524 3.7037E-6 L -0.04453 3.7037E-6 " pathEditMode="relative" rAng="0" ptsTypes="AA">
                                      <p:cBhvr>
                                        <p:cTn id="18" dur="750" spd="-100000" fill="hold"/>
                                        <p:tgtEl>
                                          <p:spTgt spid="7"/>
                                        </p:tgtEl>
                                        <p:attrNameLst>
                                          <p:attrName>ppt_x</p:attrName>
                                          <p:attrName>ppt_y</p:attrName>
                                        </p:attrNameLst>
                                      </p:cBhvr>
                                      <p:rCtr x="-2995" y="0"/>
                                    </p:animMotion>
                                  </p:childTnLst>
                                </p:cTn>
                              </p:par>
                              <p:par>
                                <p:cTn id="19" presetID="35" presetClass="path" presetSubtype="0" accel="50000" decel="50000" fill="hold" nodeType="withEffect">
                                  <p:stCondLst>
                                    <p:cond delay="1250"/>
                                  </p:stCondLst>
                                  <p:childTnLst>
                                    <p:animMotion origin="layout" path="M 0.01602 3.7037E-6 L -3.75E-6 3.7037E-6 " pathEditMode="relative" rAng="0" ptsTypes="AA">
                                      <p:cBhvr>
                                        <p:cTn id="20" dur="750" fill="hold"/>
                                        <p:tgtEl>
                                          <p:spTgt spid="7"/>
                                        </p:tgtEl>
                                        <p:attrNameLst>
                                          <p:attrName>ppt_x</p:attrName>
                                          <p:attrName>ppt_y</p:attrName>
                                        </p:attrNameLst>
                                      </p:cBhvr>
                                      <p:rCtr x="-807" y="0"/>
                                    </p:animMotion>
                                  </p:childTnLst>
                                </p:cTn>
                              </p:par>
                              <p:par>
                                <p:cTn id="21" presetID="10" presetClass="entr" presetSubtype="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decel="50000" fill="hold" nodeType="withEffect">
                                  <p:stCondLst>
                                    <p:cond delay="750"/>
                                  </p:stCondLst>
                                  <p:childTnLst>
                                    <p:animMotion origin="layout" path="M -0.01758 0.00046 L 0.04453 2.22222E-6 " pathEditMode="relative" rAng="0" ptsTypes="AA">
                                      <p:cBhvr>
                                        <p:cTn id="25" dur="750" spd="-100000" fill="hold"/>
                                        <p:tgtEl>
                                          <p:spTgt spid="8"/>
                                        </p:tgtEl>
                                        <p:attrNameLst>
                                          <p:attrName>ppt_x</p:attrName>
                                          <p:attrName>ppt_y</p:attrName>
                                        </p:attrNameLst>
                                      </p:cBhvr>
                                      <p:rCtr x="3099" y="-23"/>
                                    </p:animMotion>
                                  </p:childTnLst>
                                </p:cTn>
                              </p:par>
                              <p:par>
                                <p:cTn id="26" presetID="35" presetClass="path" presetSubtype="0" accel="50000" decel="50000" fill="hold" nodeType="withEffect">
                                  <p:stCondLst>
                                    <p:cond delay="1500"/>
                                  </p:stCondLst>
                                  <p:childTnLst>
                                    <p:animMotion origin="layout" path="M -0.01784 0.00092 L -2.08333E-7 2.22222E-6 " pathEditMode="relative" rAng="0" ptsTypes="AA">
                                      <p:cBhvr>
                                        <p:cTn id="27" dur="750" fill="hold"/>
                                        <p:tgtEl>
                                          <p:spTgt spid="8"/>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sz="2400" b="1">
                  <a:latin typeface="微软雅黑" charset="-122"/>
                  <a:ea typeface="微软雅黑" charset="-122"/>
                </a:rPr>
                <a:t>3</a:t>
              </a:r>
              <a:endParaRPr lang="x-none" altLang="en-US" sz="2400" b="1">
                <a:latin typeface="微软雅黑" charset="-122"/>
                <a:ea typeface="微软雅黑" charset="-122"/>
              </a:endParaRPr>
            </a:p>
          </p:txBody>
        </p:sp>
      </p:grpSp>
      <p:sp>
        <p:nvSpPr>
          <p:cNvPr id="264" name="文本框 263"/>
          <p:cNvSpPr txBox="1"/>
          <p:nvPr/>
        </p:nvSpPr>
        <p:spPr>
          <a:xfrm>
            <a:off x="975360" y="481330"/>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rPr>
              <a:t>DNS服务器</a:t>
            </a:r>
            <a:r>
              <a:rPr lang="zh-CN" altLang="en-US" sz="2000" b="1" dirty="0">
                <a:solidFill>
                  <a:srgbClr val="10FBFE"/>
                </a:solidFill>
                <a:latin typeface="微软雅黑" charset="-122"/>
                <a:ea typeface="微软雅黑" charset="-122"/>
              </a:rPr>
              <a:t> </a:t>
            </a:r>
            <a:r>
              <a:rPr lang="en-US" altLang="zh-CN" sz="20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边金猛</a:t>
            </a:r>
            <a:endParaRPr lang="x-none" altLang="en-US" sz="2800" b="1" dirty="0">
              <a:solidFill>
                <a:srgbClr val="10FBFE"/>
              </a:solidFill>
              <a:latin typeface="微软雅黑" charset="-122"/>
              <a:ea typeface="微软雅黑" charset="-122"/>
              <a:sym typeface="+mn-ea"/>
            </a:endParaRPr>
          </a:p>
        </p:txBody>
      </p:sp>
      <p:grpSp>
        <p:nvGrpSpPr>
          <p:cNvPr id="14" name="组合 13"/>
          <p:cNvGrpSpPr/>
          <p:nvPr/>
        </p:nvGrpSpPr>
        <p:grpSpPr>
          <a:xfrm>
            <a:off x="885825" y="2011680"/>
            <a:ext cx="5735320" cy="3423920"/>
            <a:chOff x="1395" y="3168"/>
            <a:chExt cx="9032" cy="5392"/>
          </a:xfrm>
        </p:grpSpPr>
        <p:pic>
          <p:nvPicPr>
            <p:cNvPr id="5"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6" name="矩形 5"/>
            <p:cNvSpPr/>
            <p:nvPr/>
          </p:nvSpPr>
          <p:spPr>
            <a:xfrm>
              <a:off x="2636" y="3587"/>
              <a:ext cx="6550" cy="4228"/>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561" name="矩形 34"/>
          <p:cNvSpPr>
            <a:spLocks noChangeArrowheads="1"/>
          </p:cNvSpPr>
          <p:nvPr/>
        </p:nvSpPr>
        <p:spPr bwMode="auto">
          <a:xfrm>
            <a:off x="6896735" y="2388870"/>
            <a:ext cx="345249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eaLnBrk="1" hangingPunct="1"/>
            <a:r>
              <a:rPr lang="x-none" sz="2800" b="1">
                <a:solidFill>
                  <a:srgbClr val="0ECCD2"/>
                </a:solidFill>
              </a:rPr>
              <a:t>www.baidu.com</a:t>
            </a:r>
            <a:endParaRPr lang="x-none" sz="2800" b="1">
              <a:solidFill>
                <a:srgbClr val="0ECCD2"/>
              </a:solidFill>
            </a:endParaRPr>
          </a:p>
        </p:txBody>
      </p:sp>
      <p:sp>
        <p:nvSpPr>
          <p:cNvPr id="23563" name="矩形 37"/>
          <p:cNvSpPr>
            <a:spLocks noChangeArrowheads="1"/>
          </p:cNvSpPr>
          <p:nvPr/>
        </p:nvSpPr>
        <p:spPr bwMode="auto">
          <a:xfrm>
            <a:off x="7451090" y="3155950"/>
            <a:ext cx="431927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eaLnBrk="1" hangingPunct="1">
              <a:lnSpc>
                <a:spcPct val="150000"/>
              </a:lnSpc>
            </a:pPr>
            <a:r>
              <a:rPr lang="x-none" altLang="zh-CN" sz="2400" b="1" dirty="0">
                <a:solidFill>
                  <a:srgbClr val="01C3E3"/>
                </a:solidFill>
                <a:latin typeface="微软雅黑" charset="-122"/>
                <a:ea typeface="微软雅黑" charset="-122"/>
              </a:rPr>
              <a:t>DNS服务器</a:t>
            </a:r>
            <a:endParaRPr lang="x-none" altLang="zh-CN" sz="2400" b="1" dirty="0">
              <a:solidFill>
                <a:srgbClr val="01C3E3"/>
              </a:solidFill>
              <a:latin typeface="微软雅黑" charset="-122"/>
              <a:ea typeface="微软雅黑" charset="-122"/>
            </a:endParaRPr>
          </a:p>
        </p:txBody>
      </p:sp>
      <p:sp>
        <p:nvSpPr>
          <p:cNvPr id="15" name="矩形 34"/>
          <p:cNvSpPr>
            <a:spLocks noChangeArrowheads="1"/>
          </p:cNvSpPr>
          <p:nvPr/>
        </p:nvSpPr>
        <p:spPr bwMode="auto">
          <a:xfrm>
            <a:off x="6883400" y="4282440"/>
            <a:ext cx="3140075"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eaLnBrk="1" hangingPunct="1"/>
            <a:r>
              <a:rPr lang="x-none" sz="2800">
                <a:solidFill>
                  <a:srgbClr val="0ECCD2"/>
                </a:solidFill>
                <a:sym typeface="+mn-ea"/>
              </a:rPr>
              <a:t>119.75.247.109</a:t>
            </a:r>
            <a:endParaRPr lang="x-none" sz="2800">
              <a:solidFill>
                <a:srgbClr val="0ECCD2"/>
              </a:solidFill>
            </a:endParaRPr>
          </a:p>
        </p:txBody>
      </p:sp>
      <p:pic>
        <p:nvPicPr>
          <p:cNvPr id="25" name="图片 24" descr="图片1"/>
          <p:cNvPicPr>
            <a:picLocks noChangeAspect="1"/>
          </p:cNvPicPr>
          <p:nvPr/>
        </p:nvPicPr>
        <p:blipFill>
          <a:blip r:embed="rId3">
            <a:lum contrast="-24000"/>
          </a:blip>
          <a:stretch>
            <a:fillRect/>
          </a:stretch>
        </p:blipFill>
        <p:spPr>
          <a:xfrm>
            <a:off x="1639570" y="2267585"/>
            <a:ext cx="4211955" cy="2676525"/>
          </a:xfrm>
          <a:prstGeom prst="rect">
            <a:avLst/>
          </a:prstGeom>
          <a:effectLst>
            <a:glow rad="127000">
              <a:srgbClr val="03050C">
                <a:alpha val="54000"/>
              </a:srgbClr>
            </a:glo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4"/>
                                        </p:tgtEl>
                                        <p:attrNameLst>
                                          <p:attrName>ppt_x</p:attrName>
                                          <p:attrName>ppt_y</p:attrName>
                                        </p:attrNameLst>
                                      </p:cBhvr>
                                    </p:animMotion>
                                    <p:animEffect transition="in" filter="fade">
                                      <p:cBhvr>
                                        <p:cTn id="19" dur="500"/>
                                        <p:tgtEl>
                                          <p:spTgt spid="1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wipe(left)">
                                      <p:cBhvr>
                                        <p:cTn id="23" dur="500"/>
                                        <p:tgtEl>
                                          <p:spTgt spid="235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563"/>
                                        </p:tgtEl>
                                        <p:attrNameLst>
                                          <p:attrName>style.visibility</p:attrName>
                                        </p:attrNameLst>
                                      </p:cBhvr>
                                      <p:to>
                                        <p:strVal val="visible"/>
                                      </p:to>
                                    </p:set>
                                    <p:animEffect transition="in" filter="wipe(left)">
                                      <p:cBhvr>
                                        <p:cTn id="26" dur="500"/>
                                        <p:tgtEl>
                                          <p:spTgt spid="235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020" y="977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en-US" sz="2400" b="1">
                  <a:latin typeface="微软雅黑" charset="-122"/>
                  <a:ea typeface="微软雅黑" charset="-122"/>
                </a:rPr>
                <a:t>3</a:t>
              </a:r>
            </a:p>
          </p:txBody>
        </p:sp>
      </p:grpSp>
      <p:sp>
        <p:nvSpPr>
          <p:cNvPr id="264" name="文本框 263"/>
          <p:cNvSpPr txBox="1"/>
          <p:nvPr/>
        </p:nvSpPr>
        <p:spPr>
          <a:xfrm>
            <a:off x="737235" y="104140"/>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rPr>
              <a:t>缓存DNS服务器</a:t>
            </a:r>
            <a:r>
              <a:rPr lang="zh-CN" altLang="en-US" sz="2400" b="1" dirty="0">
                <a:solidFill>
                  <a:srgbClr val="10FBFE"/>
                </a:solidFill>
                <a:latin typeface="微软雅黑" charset="-122"/>
                <a:ea typeface="微软雅黑" charset="-122"/>
              </a:rPr>
              <a:t> </a:t>
            </a:r>
            <a:r>
              <a:rPr lang="en-US" altLang="zh-CN" sz="2000" b="1" dirty="0">
                <a:solidFill>
                  <a:srgbClr val="10FBFE"/>
                </a:solidFill>
                <a:latin typeface="微软雅黑" charset="-122"/>
                <a:ea typeface="微软雅黑" charset="-122"/>
              </a:rPr>
              <a:t>/</a:t>
            </a:r>
            <a:r>
              <a:rPr lang="x-none" altLang="en-US" sz="2800" b="1" dirty="0">
                <a:solidFill>
                  <a:srgbClr val="10FBFE"/>
                </a:solidFill>
                <a:latin typeface="微软雅黑" charset="-122"/>
                <a:ea typeface="微软雅黑" charset="-122"/>
              </a:rPr>
              <a:t>边金猛</a:t>
            </a:r>
            <a:endParaRPr lang="x-none" altLang="en-US" sz="2800" b="1" dirty="0">
              <a:solidFill>
                <a:srgbClr val="10FBFE"/>
              </a:solidFill>
              <a:latin typeface="微软雅黑" charset="-122"/>
              <a:ea typeface="微软雅黑" charset="-122"/>
              <a:sym typeface="+mn-ea"/>
            </a:endParaRPr>
          </a:p>
        </p:txBody>
      </p:sp>
      <p:grpSp>
        <p:nvGrpSpPr>
          <p:cNvPr id="14" name="组合 13"/>
          <p:cNvGrpSpPr/>
          <p:nvPr/>
        </p:nvGrpSpPr>
        <p:grpSpPr>
          <a:xfrm>
            <a:off x="911860" y="728345"/>
            <a:ext cx="9947910" cy="5876925"/>
            <a:chOff x="1395" y="3168"/>
            <a:chExt cx="9032" cy="5392"/>
          </a:xfrm>
        </p:grpSpPr>
        <p:pic>
          <p:nvPicPr>
            <p:cNvPr id="6"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7" name="矩形 6"/>
            <p:cNvSpPr/>
            <p:nvPr/>
          </p:nvSpPr>
          <p:spPr>
            <a:xfrm>
              <a:off x="2636" y="3587"/>
              <a:ext cx="6550" cy="4228"/>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 name="图片 4" descr="timg"/>
          <p:cNvPicPr>
            <a:picLocks noChangeAspect="1"/>
          </p:cNvPicPr>
          <p:nvPr/>
        </p:nvPicPr>
        <p:blipFill>
          <a:blip r:embed="rId3"/>
          <a:stretch>
            <a:fillRect/>
          </a:stretch>
        </p:blipFill>
        <p:spPr>
          <a:xfrm>
            <a:off x="2228215" y="1060450"/>
            <a:ext cx="7366000" cy="4982845"/>
          </a:xfrm>
          <a:prstGeom prst="rect">
            <a:avLst/>
          </a:prstGeom>
          <a:noFill/>
          <a:effectLst>
            <a:glow rad="76200">
              <a:srgbClr val="010208"/>
            </a:glow>
            <a:softEdge rad="76200"/>
          </a:effectLst>
        </p:spPr>
      </p:pic>
      <p:grpSp>
        <p:nvGrpSpPr>
          <p:cNvPr id="18" name="组合 17"/>
          <p:cNvGrpSpPr/>
          <p:nvPr/>
        </p:nvGrpSpPr>
        <p:grpSpPr>
          <a:xfrm>
            <a:off x="3150235" y="1158875"/>
            <a:ext cx="6353175" cy="4568825"/>
            <a:chOff x="4961" y="1825"/>
            <a:chExt cx="10005" cy="7195"/>
          </a:xfrm>
        </p:grpSpPr>
        <p:sp>
          <p:nvSpPr>
            <p:cNvPr id="8" name="矩形 7"/>
            <p:cNvSpPr/>
            <p:nvPr/>
          </p:nvSpPr>
          <p:spPr>
            <a:xfrm>
              <a:off x="7959" y="3304"/>
              <a:ext cx="2425" cy="1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8001" y="5192"/>
              <a:ext cx="2240" cy="16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961" y="7358"/>
              <a:ext cx="5466" cy="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966" y="3507"/>
              <a:ext cx="1274" cy="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5534" y="5644"/>
              <a:ext cx="1500" cy="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065" y="1825"/>
              <a:ext cx="3534" cy="900"/>
            </a:xfrm>
            <a:prstGeom prst="rect">
              <a:avLst/>
            </a:prstGeom>
            <a:solidFill>
              <a:schemeClr val="bg1"/>
            </a:solidFill>
            <a:ln>
              <a:noFill/>
            </a:ln>
            <a:effectLst>
              <a:glow rad="12700">
                <a:srgbClr val="FDFDFD">
                  <a:alpha val="100000"/>
                </a:srgb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1678" y="6139"/>
              <a:ext cx="3288" cy="1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4"/>
                                        </p:tgtEl>
                                        <p:attrNameLst>
                                          <p:attrName>ppt_x</p:attrName>
                                          <p:attrName>ppt_y</p:attrName>
                                        </p:attrNameLst>
                                      </p:cBhvr>
                                    </p:animMotion>
                                    <p:animEffect transition="in" filter="fade">
                                      <p:cBhvr>
                                        <p:cTn id="19" dur="500"/>
                                        <p:tgtEl>
                                          <p:spTgt spid="14"/>
                                        </p:tgtEl>
                                      </p:cBhvr>
                                    </p:animEffect>
                                  </p:childTnLst>
                                </p:cTn>
                              </p:par>
                            </p:childTnLst>
                          </p:cTn>
                        </p:par>
                        <p:par>
                          <p:cTn id="20" fill="hold">
                            <p:stCondLst>
                              <p:cond delay="1500"/>
                            </p:stCondLst>
                            <p:childTnLst>
                              <p:par>
                                <p:cTn id="21" presetID="3" presetClass="entr" presetSubtype="1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03</a:t>
            </a:r>
          </a:p>
        </p:txBody>
      </p:sp>
      <p:sp>
        <p:nvSpPr>
          <p:cNvPr id="4" name="文本框 3"/>
          <p:cNvSpPr txBox="1"/>
          <p:nvPr/>
        </p:nvSpPr>
        <p:spPr>
          <a:xfrm>
            <a:off x="4620895" y="2679700"/>
            <a:ext cx="3735705" cy="975360"/>
          </a:xfrm>
          <a:prstGeom prst="rect">
            <a:avLst/>
          </a:prstGeom>
          <a:noFill/>
        </p:spPr>
        <p:txBody>
          <a:bodyPr wrap="square" rtlCol="0">
            <a:spAutoFit/>
          </a:bodyPr>
          <a:lstStyle/>
          <a:p>
            <a:pPr algn="l"/>
            <a:r>
              <a:rPr lang="x-none" sz="4000" b="1">
                <a:solidFill>
                  <a:srgbClr val="0ECCD2"/>
                </a:solidFill>
                <a:sym typeface="Arial" panose="02080604020202020204" charset="0"/>
              </a:rPr>
              <a:t>设备选购</a:t>
            </a:r>
            <a:endParaRPr lang="x-none" altLang="zh-CN" sz="2400" b="1" dirty="0">
              <a:solidFill>
                <a:srgbClr val="314865"/>
              </a:solidFill>
              <a:effectLst>
                <a:innerShdw blurRad="63500" dist="50800" dir="13500000">
                  <a:prstClr val="black">
                    <a:alpha val="50000"/>
                  </a:prstClr>
                </a:innerShdw>
              </a:effectLst>
              <a:latin typeface="Arial" panose="02080604020202020204" charset="0"/>
              <a:ea typeface="微软雅黑" charset="-122"/>
              <a:sym typeface="Arial" panose="02080604020202020204" charset="0"/>
            </a:endParaRPr>
          </a:p>
          <a:p>
            <a:pPr algn="l"/>
          </a:p>
        </p:txBody>
      </p:sp>
      <p:sp>
        <p:nvSpPr>
          <p:cNvPr id="359" name="矩形 358"/>
          <p:cNvSpPr/>
          <p:nvPr/>
        </p:nvSpPr>
        <p:spPr>
          <a:xfrm>
            <a:off x="4620895" y="3295015"/>
            <a:ext cx="5001260" cy="731520"/>
          </a:xfrm>
          <a:prstGeom prst="rect">
            <a:avLst/>
          </a:prstGeom>
        </p:spPr>
        <p:txBody>
          <a:bodyPr wrap="square">
            <a:spAutoFit/>
          </a:bodyPr>
          <a:lstStyle/>
          <a:p>
            <a:pPr algn="l">
              <a:lnSpc>
                <a:spcPct val="150000"/>
              </a:lnSpc>
            </a:pPr>
            <a:r>
              <a:rPr sz="2800" dirty="0">
                <a:solidFill>
                  <a:srgbClr val="10FBFE"/>
                </a:solidFill>
                <a:latin typeface="微软雅黑" charset="-122"/>
                <a:ea typeface="微软雅黑" charset="-122"/>
                <a:cs typeface="+mn-ea"/>
                <a:sym typeface="+mn-lt"/>
              </a:rPr>
              <a:t>Equipment </a:t>
            </a:r>
            <a:r>
              <a:rPr lang="x-none" sz="2800" dirty="0">
                <a:solidFill>
                  <a:srgbClr val="10FBFE"/>
                </a:solidFill>
                <a:latin typeface="微软雅黑" charset="-122"/>
                <a:ea typeface="微软雅黑" charset="-122"/>
                <a:cs typeface="+mn-ea"/>
                <a:sym typeface="+mn-lt"/>
              </a:rPr>
              <a:t>P</a:t>
            </a:r>
            <a:r>
              <a:rPr sz="2800" dirty="0">
                <a:solidFill>
                  <a:srgbClr val="10FBFE"/>
                </a:solidFill>
                <a:latin typeface="微软雅黑" charset="-122"/>
                <a:ea typeface="微软雅黑" charset="-122"/>
                <a:cs typeface="+mn-ea"/>
                <a:sym typeface="+mn-lt"/>
              </a:rPr>
              <a:t>urchase</a:t>
            </a:r>
            <a:endParaRPr sz="2800" dirty="0">
              <a:solidFill>
                <a:srgbClr val="10FBFE"/>
              </a:solidFill>
              <a:latin typeface="微软雅黑" charset="-122"/>
              <a:ea typeface="微软雅黑" charset="-122"/>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6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548640"/>
          </a:xfrm>
          <a:prstGeom prst="rect">
            <a:avLst/>
          </a:prstGeom>
          <a:noFill/>
        </p:spPr>
        <p:txBody>
          <a:bodyPr wrap="square" rtlCol="0">
            <a:spAutoFit/>
          </a:bodyPr>
          <a:lstStyle/>
          <a:p>
            <a:r>
              <a:rPr lang="zh-CN" altLang="en-US" sz="2400" b="1" dirty="0">
                <a:solidFill>
                  <a:srgbClr val="10FBFE"/>
                </a:solidFill>
                <a:latin typeface="微软雅黑" charset="-122"/>
                <a:ea typeface="微软雅黑" charset="-122"/>
                <a:sym typeface="+mn-ea"/>
              </a:rPr>
              <a:t>网络服务器</a:t>
            </a:r>
            <a:r>
              <a:rPr lang="x-none" altLang="zh-CN" sz="2400" b="1" dirty="0">
                <a:solidFill>
                  <a:srgbClr val="10FBFE"/>
                </a:solidFill>
                <a:latin typeface="微软雅黑" charset="-122"/>
                <a:ea typeface="微软雅黑" charset="-122"/>
                <a:sym typeface="+mn-ea"/>
              </a:rPr>
              <a:t>和</a:t>
            </a:r>
            <a:r>
              <a:rPr lang="zh-CN" altLang="en-US" sz="2400" b="1" dirty="0">
                <a:solidFill>
                  <a:srgbClr val="10FBFE"/>
                </a:solidFill>
                <a:latin typeface="微软雅黑" charset="-122"/>
                <a:ea typeface="微软雅黑" charset="-122"/>
                <a:sym typeface="+mn-ea"/>
              </a:rPr>
              <a:t>机架的选购</a:t>
            </a:r>
            <a:r>
              <a:rPr lang="zh-CN" altLang="en-US" sz="2000" b="1" dirty="0">
                <a:solidFill>
                  <a:srgbClr val="10FBFE"/>
                </a:solidFill>
                <a:latin typeface="微软雅黑" charset="-122"/>
                <a:ea typeface="微软雅黑" charset="-122"/>
                <a:sym typeface="+mn-ea"/>
              </a:rPr>
              <a:t> </a:t>
            </a:r>
            <a:r>
              <a:rPr lang="en-US" altLang="zh-CN" sz="2000" b="1" dirty="0">
                <a:solidFill>
                  <a:srgbClr val="10FBFE"/>
                </a:solidFill>
                <a:latin typeface="微软雅黑" charset="-122"/>
                <a:ea typeface="微软雅黑" charset="-122"/>
                <a:sym typeface="+mn-ea"/>
              </a:rPr>
              <a:t>/</a:t>
            </a:r>
            <a:r>
              <a:rPr lang="en-US" altLang="zh-CN" sz="28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赵长江</a:t>
            </a:r>
            <a:endParaRPr lang="zh-CN" altLang="en-US" sz="1600" b="1" dirty="0">
              <a:solidFill>
                <a:srgbClr val="10FBFE"/>
              </a:solidFill>
              <a:latin typeface="微软雅黑" charset="-122"/>
              <a:ea typeface="微软雅黑" charset="-122"/>
              <a:sym typeface="+mn-ea"/>
            </a:endParaRPr>
          </a:p>
        </p:txBody>
      </p:sp>
      <p:grpSp>
        <p:nvGrpSpPr>
          <p:cNvPr id="10" name="组合 9"/>
          <p:cNvGrpSpPr/>
          <p:nvPr/>
        </p:nvGrpSpPr>
        <p:grpSpPr>
          <a:xfrm>
            <a:off x="1089482" y="5247184"/>
            <a:ext cx="595168" cy="595168"/>
            <a:chOff x="6096000" y="4371976"/>
            <a:chExt cx="595168" cy="595168"/>
          </a:xfrm>
        </p:grpSpPr>
        <p:sp>
          <p:nvSpPr>
            <p:cNvPr id="11" name="矩形: 圆角 8"/>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statistics-on-laptop_82095"/>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6AE7FF"/>
            </a:solidFill>
            <a:ln>
              <a:noFill/>
            </a:ln>
          </p:spPr>
        </p:sp>
      </p:grpSp>
      <p:grpSp>
        <p:nvGrpSpPr>
          <p:cNvPr id="36" name="组合 35"/>
          <p:cNvGrpSpPr/>
          <p:nvPr/>
        </p:nvGrpSpPr>
        <p:grpSpPr>
          <a:xfrm>
            <a:off x="2166930" y="5247184"/>
            <a:ext cx="595168" cy="595168"/>
            <a:chOff x="6096000" y="4371976"/>
            <a:chExt cx="595168" cy="595168"/>
          </a:xfrm>
        </p:grpSpPr>
        <p:sp>
          <p:nvSpPr>
            <p:cNvPr id="37" name="矩形: 圆角 36"/>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8" name="statistics-on-laptop_82095"/>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solidFill>
              <a:srgbClr val="6AE7FF"/>
            </a:solidFill>
            <a:ln>
              <a:noFill/>
            </a:ln>
          </p:spPr>
          <p:txBody>
            <a:bodyPr/>
            <a:lstStyle/>
            <a:p>
              <a:endParaRPr lang="zh-CN" altLang="en-US"/>
            </a:p>
          </p:txBody>
        </p:sp>
      </p:grpSp>
      <p:grpSp>
        <p:nvGrpSpPr>
          <p:cNvPr id="39" name="组合 38"/>
          <p:cNvGrpSpPr/>
          <p:nvPr/>
        </p:nvGrpSpPr>
        <p:grpSpPr>
          <a:xfrm>
            <a:off x="3244378" y="5247184"/>
            <a:ext cx="595168" cy="595168"/>
            <a:chOff x="6096000" y="4371976"/>
            <a:chExt cx="595168" cy="595168"/>
          </a:xfrm>
        </p:grpSpPr>
        <p:sp>
          <p:nvSpPr>
            <p:cNvPr id="40" name="矩形: 圆角 39"/>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1" name="statistics-on-laptop_82095"/>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solidFill>
              <a:srgbClr val="6AE7FF"/>
            </a:solidFill>
            <a:ln>
              <a:noFill/>
            </a:ln>
          </p:spPr>
          <p:txBody>
            <a:bodyPr/>
            <a:lstStyle/>
            <a:p>
              <a:endParaRPr lang="zh-CN" altLang="en-US"/>
            </a:p>
          </p:txBody>
        </p:sp>
      </p:grpSp>
      <p:grpSp>
        <p:nvGrpSpPr>
          <p:cNvPr id="42" name="组合 41"/>
          <p:cNvGrpSpPr/>
          <p:nvPr/>
        </p:nvGrpSpPr>
        <p:grpSpPr>
          <a:xfrm>
            <a:off x="4321826" y="5247184"/>
            <a:ext cx="595168" cy="595168"/>
            <a:chOff x="6096000" y="4371976"/>
            <a:chExt cx="595168" cy="595168"/>
          </a:xfrm>
        </p:grpSpPr>
        <p:sp>
          <p:nvSpPr>
            <p:cNvPr id="43" name="矩形: 圆角 42"/>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4" name="statistics-on-laptop_82095"/>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rgbClr val="6AE7FF"/>
            </a:solidFill>
            <a:ln>
              <a:noFill/>
            </a:ln>
          </p:spPr>
          <p:txBody>
            <a:bodyPr/>
            <a:lstStyle/>
            <a:p>
              <a:endParaRPr lang="zh-CN" altLang="en-US"/>
            </a:p>
          </p:txBody>
        </p:sp>
      </p:grpSp>
      <p:sp>
        <p:nvSpPr>
          <p:cNvPr id="50" name="文本框 7"/>
          <p:cNvSpPr txBox="1">
            <a:spLocks noChangeArrowheads="1"/>
          </p:cNvSpPr>
          <p:nvPr/>
        </p:nvSpPr>
        <p:spPr bwMode="auto">
          <a:xfrm>
            <a:off x="1546060" y="263069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1.品牌</a:t>
            </a:r>
            <a:endParaRPr lang="x-none" altLang="zh-CN" sz="2000" b="1" dirty="0">
              <a:solidFill>
                <a:srgbClr val="10FBFE"/>
              </a:solidFill>
              <a:latin typeface="微软雅黑" charset="-122"/>
              <a:ea typeface="微软雅黑" charset="-122"/>
              <a:sym typeface="+mn-ea"/>
            </a:endParaRPr>
          </a:p>
        </p:txBody>
      </p:sp>
      <p:sp>
        <p:nvSpPr>
          <p:cNvPr id="15" name="文本框 7"/>
          <p:cNvSpPr txBox="1">
            <a:spLocks noChangeArrowheads="1"/>
          </p:cNvSpPr>
          <p:nvPr/>
        </p:nvSpPr>
        <p:spPr bwMode="auto">
          <a:xfrm>
            <a:off x="1544320" y="335069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2.型号</a:t>
            </a:r>
            <a:endParaRPr lang="x-none" altLang="zh-CN" sz="2000" b="1" dirty="0">
              <a:solidFill>
                <a:srgbClr val="10FBFE"/>
              </a:solidFill>
              <a:latin typeface="微软雅黑" charset="-122"/>
              <a:ea typeface="微软雅黑" charset="-122"/>
              <a:sym typeface="+mn-ea"/>
            </a:endParaRPr>
          </a:p>
        </p:txBody>
      </p:sp>
      <p:sp>
        <p:nvSpPr>
          <p:cNvPr id="17" name="文本框 7"/>
          <p:cNvSpPr txBox="1">
            <a:spLocks noChangeArrowheads="1"/>
          </p:cNvSpPr>
          <p:nvPr/>
        </p:nvSpPr>
        <p:spPr bwMode="auto">
          <a:xfrm>
            <a:off x="1544320" y="407069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3.价格</a:t>
            </a:r>
            <a:endParaRPr lang="x-none" altLang="zh-CN" sz="2000" b="1" dirty="0">
              <a:solidFill>
                <a:srgbClr val="10FBFE"/>
              </a:solidFill>
              <a:latin typeface="微软雅黑" charset="-122"/>
              <a:ea typeface="微软雅黑" charset="-122"/>
              <a:sym typeface="+mn-ea"/>
            </a:endParaRPr>
          </a:p>
        </p:txBody>
      </p:sp>
      <p:sp>
        <p:nvSpPr>
          <p:cNvPr id="5" name="文本框 7"/>
          <p:cNvSpPr txBox="1">
            <a:spLocks noChangeArrowheads="1"/>
          </p:cNvSpPr>
          <p:nvPr/>
        </p:nvSpPr>
        <p:spPr bwMode="auto">
          <a:xfrm>
            <a:off x="735965" y="1501140"/>
            <a:ext cx="3093720" cy="548640"/>
          </a:xfrm>
          <a:prstGeom prst="rect">
            <a:avLst/>
          </a:prstGeom>
          <a:noFill/>
          <a:ln w="9525">
            <a:noFill/>
            <a:miter lim="800000"/>
          </a:ln>
        </p:spPr>
        <p:txBody>
          <a:bodyPr wrap="square">
            <a:spAutoFit/>
          </a:bodyPr>
          <a:p>
            <a:pPr eaLnBrk="1" hangingPunct="1">
              <a:spcBef>
                <a:spcPts val="0"/>
              </a:spcBef>
              <a:spcAft>
                <a:spcPts val="0"/>
              </a:spcAft>
              <a:defRPr/>
            </a:pPr>
            <a:r>
              <a:rPr lang="x-none" altLang="zh-CN" sz="2800" b="1">
                <a:solidFill>
                  <a:srgbClr val="10FBFE"/>
                </a:solidFill>
                <a:latin typeface="微软雅黑" charset="-122"/>
                <a:ea typeface="微软雅黑" charset="-122"/>
                <a:sym typeface="+mn-ea"/>
              </a:rPr>
              <a:t>服务器选购的条件</a:t>
            </a:r>
            <a:endParaRPr lang="x-none" altLang="zh-CN" sz="2800" b="1" dirty="0">
              <a:solidFill>
                <a:srgbClr val="10FBFE"/>
              </a:solidFill>
              <a:latin typeface="微软雅黑" charset="-122"/>
              <a:ea typeface="微软雅黑"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p:cTn id="45" dur="500" fill="hold"/>
                                        <p:tgtEl>
                                          <p:spTgt spid="39"/>
                                        </p:tgtEl>
                                        <p:attrNameLst>
                                          <p:attrName>ppt_w</p:attrName>
                                        </p:attrNameLst>
                                      </p:cBhvr>
                                      <p:tavLst>
                                        <p:tav tm="0">
                                          <p:val>
                                            <p:fltVal val="0"/>
                                          </p:val>
                                        </p:tav>
                                        <p:tav tm="100000">
                                          <p:val>
                                            <p:strVal val="#ppt_w"/>
                                          </p:val>
                                        </p:tav>
                                      </p:tavLst>
                                    </p:anim>
                                    <p:anim calcmode="lin" valueType="num">
                                      <p:cBhvr>
                                        <p:cTn id="46" dur="500" fill="hold"/>
                                        <p:tgtEl>
                                          <p:spTgt spid="39"/>
                                        </p:tgtEl>
                                        <p:attrNameLst>
                                          <p:attrName>ppt_h</p:attrName>
                                        </p:attrNameLst>
                                      </p:cBhvr>
                                      <p:tavLst>
                                        <p:tav tm="0">
                                          <p:val>
                                            <p:fltVal val="0"/>
                                          </p:val>
                                        </p:tav>
                                        <p:tav tm="100000">
                                          <p:val>
                                            <p:strVal val="#ppt_h"/>
                                          </p:val>
                                        </p:tav>
                                      </p:tavLst>
                                    </p:anim>
                                    <p:animEffect transition="in" filter="fade">
                                      <p:cBhvr>
                                        <p:cTn id="47" dur="500"/>
                                        <p:tgtEl>
                                          <p:spTgt spid="39"/>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animEffect transition="in" filter="fade">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0" grpId="0"/>
      <p:bldP spid="15" grpId="0"/>
      <p:bldP spid="1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100195" y="1755140"/>
            <a:ext cx="3678555" cy="1097280"/>
          </a:xfrm>
          <a:prstGeom prst="rect">
            <a:avLst/>
          </a:prstGeom>
          <a:noFill/>
        </p:spPr>
        <p:txBody>
          <a:bodyPr wrap="square" rtlCol="0">
            <a:spAutoFit/>
          </a:bodyPr>
          <a:lstStyle/>
          <a:p>
            <a:pPr algn="ctr"/>
            <a:r>
              <a:rPr lang="x-none" altLang="zh-CN" sz="6600" b="1">
                <a:solidFill>
                  <a:srgbClr val="0ECCD2"/>
                </a:solidFill>
                <a:sym typeface="+mn-ea"/>
              </a:rPr>
              <a:t>公司简介</a:t>
            </a:r>
            <a:endParaRPr lang="x-none" altLang="zh-CN" sz="6600" b="1">
              <a:solidFill>
                <a:srgbClr val="0ECCD2"/>
              </a:solidFill>
              <a:sym typeface="+mn-ea"/>
            </a:endParaRPr>
          </a:p>
        </p:txBody>
      </p:sp>
      <p:sp>
        <p:nvSpPr>
          <p:cNvPr id="8" name="文本框 7"/>
          <p:cNvSpPr txBox="1"/>
          <p:nvPr/>
        </p:nvSpPr>
        <p:spPr>
          <a:xfrm>
            <a:off x="1494790" y="3042285"/>
            <a:ext cx="9202420" cy="2590800"/>
          </a:xfrm>
          <a:prstGeom prst="rect">
            <a:avLst/>
          </a:prstGeom>
          <a:noFill/>
        </p:spPr>
        <p:txBody>
          <a:bodyPr wrap="square" rtlCol="0">
            <a:spAutoFit/>
          </a:bodyPr>
          <a:lstStyle/>
          <a:p>
            <a:pPr algn="l">
              <a:lnSpc>
                <a:spcPct val="200000"/>
              </a:lnSpc>
            </a:pPr>
            <a:r>
              <a:rPr lang="en-US" sz="1600">
                <a:solidFill>
                  <a:srgbClr val="0ECCD2"/>
                </a:solidFill>
                <a:latin typeface="微软雅黑" charset="-122"/>
                <a:ea typeface="微软雅黑" charset="-122"/>
              </a:rPr>
              <a:t>      </a:t>
            </a:r>
            <a:r>
              <a:rPr lang="x-none" altLang="en-US" sz="1600">
                <a:solidFill>
                  <a:srgbClr val="0ECCD2"/>
                </a:solidFill>
                <a:latin typeface="微软雅黑" charset="-122"/>
                <a:ea typeface="微软雅黑" charset="-122"/>
              </a:rPr>
              <a:t>四牛科技</a:t>
            </a:r>
            <a:r>
              <a:rPr sz="1600" dirty="0">
                <a:solidFill>
                  <a:srgbClr val="0ECCD2"/>
                </a:solidFill>
                <a:latin typeface="Arial" panose="02080604020202020204" charset="0"/>
                <a:ea typeface="微软雅黑" charset="-122"/>
                <a:sym typeface="Arial" panose="02080604020202020204" charset="0"/>
              </a:rPr>
              <a:t>有限公司，是综合性教育集团，同时也是教育培训集团。公司业务包括</a:t>
            </a:r>
            <a:r>
              <a:rPr lang="x-none" sz="1600" dirty="0">
                <a:solidFill>
                  <a:srgbClr val="0ECCD2"/>
                </a:solidFill>
                <a:latin typeface="Arial" panose="02080604020202020204" charset="0"/>
                <a:ea typeface="微软雅黑" charset="-122"/>
                <a:sym typeface="Arial" panose="02080604020202020204" charset="0"/>
              </a:rPr>
              <a:t>IT培训、</a:t>
            </a:r>
            <a:r>
              <a:rPr sz="1600" dirty="0">
                <a:solidFill>
                  <a:srgbClr val="0ECCD2"/>
                </a:solidFill>
                <a:latin typeface="Arial" panose="02080604020202020204" charset="0"/>
                <a:ea typeface="微软雅黑" charset="-122"/>
                <a:sym typeface="Arial" panose="02080604020202020204" charset="0"/>
              </a:rPr>
              <a:t>外语培训、中小学基础教育、学前教育、在线教育、出国咨询、图书出版等各个领域。旗下还有优能中学教育、泡泡少儿教育、前途出国咨询、迅程在线教育、大愚文化出版、满天星亲子教育、同文高考复读等子品牌。公司于20</a:t>
            </a:r>
            <a:r>
              <a:rPr lang="x-none" sz="1600" dirty="0">
                <a:solidFill>
                  <a:srgbClr val="0ECCD2"/>
                </a:solidFill>
                <a:latin typeface="Arial" panose="02080604020202020204" charset="0"/>
                <a:ea typeface="微软雅黑" charset="-122"/>
                <a:sym typeface="Arial" panose="02080604020202020204" charset="0"/>
              </a:rPr>
              <a:t>0</a:t>
            </a:r>
            <a:r>
              <a:rPr sz="1600" dirty="0">
                <a:solidFill>
                  <a:srgbClr val="0ECCD2"/>
                </a:solidFill>
                <a:latin typeface="Arial" panose="02080604020202020204" charset="0"/>
                <a:ea typeface="微软雅黑" charset="-122"/>
                <a:sym typeface="Arial" panose="02080604020202020204" charset="0"/>
              </a:rPr>
              <a:t>6年在美国纽约证券交易所上市，是中国大陆第一家在美国上市的教育机构。</a:t>
            </a:r>
            <a:endParaRPr sz="1600" dirty="0">
              <a:solidFill>
                <a:srgbClr val="0ECCD2"/>
              </a:solidFill>
              <a:latin typeface="Arial" panose="02080604020202020204" charset="0"/>
              <a:ea typeface="微软雅黑" charset="-122"/>
              <a:sym typeface="Arial" panose="02080604020202020204" charset="0"/>
            </a:endParaRPr>
          </a:p>
          <a:p>
            <a:pPr algn="l">
              <a:lnSpc>
                <a:spcPct val="200000"/>
              </a:lnSpc>
            </a:p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16" name="任意多边形 15"/>
          <p:cNvSpPr/>
          <p:nvPr/>
        </p:nvSpPr>
        <p:spPr>
          <a:xfrm>
            <a:off x="187452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7" name="任意多边形 16"/>
          <p:cNvSpPr/>
          <p:nvPr/>
        </p:nvSpPr>
        <p:spPr>
          <a:xfrm>
            <a:off x="430784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8" name="任意多边形 17"/>
          <p:cNvSpPr/>
          <p:nvPr/>
        </p:nvSpPr>
        <p:spPr>
          <a:xfrm>
            <a:off x="6740525" y="214693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9" name="任意多边形 18"/>
          <p:cNvSpPr/>
          <p:nvPr/>
        </p:nvSpPr>
        <p:spPr>
          <a:xfrm>
            <a:off x="9175115" y="2146935"/>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nvGrpSpPr>
          <p:cNvPr id="25606" name="组合 19"/>
          <p:cNvGrpSpPr/>
          <p:nvPr/>
        </p:nvGrpSpPr>
        <p:grpSpPr bwMode="auto">
          <a:xfrm>
            <a:off x="3264535" y="2646680"/>
            <a:ext cx="782955" cy="130810"/>
            <a:chOff x="2879812" y="1150472"/>
            <a:chExt cx="648072" cy="108000"/>
          </a:xfrm>
        </p:grpSpPr>
        <p:cxnSp>
          <p:nvCxnSpPr>
            <p:cNvPr id="20" name="直接连接符 19"/>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173885" y="1150472"/>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grpSp>
        <p:nvGrpSpPr>
          <p:cNvPr id="25607" name="组合 22"/>
          <p:cNvGrpSpPr/>
          <p:nvPr/>
        </p:nvGrpSpPr>
        <p:grpSpPr bwMode="auto">
          <a:xfrm>
            <a:off x="5698490" y="2646680"/>
            <a:ext cx="781685" cy="130810"/>
            <a:chOff x="2879812" y="1150472"/>
            <a:chExt cx="648072" cy="108000"/>
          </a:xfrm>
        </p:grpSpPr>
        <p:cxnSp>
          <p:nvCxnSpPr>
            <p:cNvPr id="24" name="直接连接符 23"/>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150212" y="1150472"/>
              <a:ext cx="107218"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grpSp>
        <p:nvGrpSpPr>
          <p:cNvPr id="25608" name="组合 25"/>
          <p:cNvGrpSpPr/>
          <p:nvPr/>
        </p:nvGrpSpPr>
        <p:grpSpPr bwMode="auto">
          <a:xfrm>
            <a:off x="8218170" y="2646045"/>
            <a:ext cx="782955" cy="130810"/>
            <a:chOff x="2879812" y="1149947"/>
            <a:chExt cx="648072" cy="108000"/>
          </a:xfrm>
        </p:grpSpPr>
        <p:cxnSp>
          <p:nvCxnSpPr>
            <p:cNvPr id="27" name="直接连接符 26"/>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167580" y="1149947"/>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19467" name="文本框 1"/>
          <p:cNvSpPr txBox="1">
            <a:spLocks noChangeArrowheads="1"/>
          </p:cNvSpPr>
          <p:nvPr/>
        </p:nvSpPr>
        <p:spPr bwMode="auto">
          <a:xfrm>
            <a:off x="131318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2" name="文本框 1"/>
          <p:cNvSpPr txBox="1">
            <a:spLocks noChangeArrowheads="1"/>
          </p:cNvSpPr>
          <p:nvPr/>
        </p:nvSpPr>
        <p:spPr bwMode="auto">
          <a:xfrm>
            <a:off x="374650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3" name="文本框 1"/>
          <p:cNvSpPr txBox="1">
            <a:spLocks noChangeArrowheads="1"/>
          </p:cNvSpPr>
          <p:nvPr/>
        </p:nvSpPr>
        <p:spPr bwMode="auto">
          <a:xfrm>
            <a:off x="617982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4" name="文本框 1"/>
          <p:cNvSpPr txBox="1">
            <a:spLocks noChangeArrowheads="1"/>
          </p:cNvSpPr>
          <p:nvPr/>
        </p:nvSpPr>
        <p:spPr bwMode="auto">
          <a:xfrm>
            <a:off x="8613775"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467"/>
                                        </p:tgtEl>
                                        <p:attrNameLst>
                                          <p:attrName>style.visibility</p:attrName>
                                        </p:attrNameLst>
                                      </p:cBhvr>
                                      <p:to>
                                        <p:strVal val="visible"/>
                                      </p:to>
                                    </p:set>
                                    <p:anim calcmode="lin" valueType="num">
                                      <p:cBhvr additive="base">
                                        <p:cTn id="23" dur="500"/>
                                        <p:tgtEl>
                                          <p:spTgt spid="19467"/>
                                        </p:tgtEl>
                                        <p:attrNameLst>
                                          <p:attrName>ppt_y</p:attrName>
                                        </p:attrNameLst>
                                      </p:cBhvr>
                                      <p:tavLst>
                                        <p:tav tm="0">
                                          <p:val>
                                            <p:strVal val="#ppt_y+#ppt_h*1.125000"/>
                                          </p:val>
                                        </p:tav>
                                        <p:tav tm="100000">
                                          <p:val>
                                            <p:strVal val="#ppt_y"/>
                                          </p:val>
                                        </p:tav>
                                      </p:tavLst>
                                    </p:anim>
                                    <p:animEffect transition="in" filter="wipe(up)">
                                      <p:cBhvr>
                                        <p:cTn id="24" dur="500"/>
                                        <p:tgtEl>
                                          <p:spTgt spid="1946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500"/>
                                        <p:tgtEl>
                                          <p:spTgt spid="25606"/>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wipe(left)">
                                      <p:cBhvr>
                                        <p:cTn id="43" dur="500"/>
                                        <p:tgtEl>
                                          <p:spTgt spid="2560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p:tgtEl>
                                          <p:spTgt spid="63"/>
                                        </p:tgtEl>
                                        <p:attrNameLst>
                                          <p:attrName>ppt_y</p:attrName>
                                        </p:attrNameLst>
                                      </p:cBhvr>
                                      <p:tavLst>
                                        <p:tav tm="0">
                                          <p:val>
                                            <p:strVal val="#ppt_y+#ppt_h*1.125000"/>
                                          </p:val>
                                        </p:tav>
                                        <p:tav tm="100000">
                                          <p:val>
                                            <p:strVal val="#ppt_y"/>
                                          </p:val>
                                        </p:tav>
                                      </p:tavLst>
                                    </p:anim>
                                    <p:animEffect transition="in" filter="wipe(up)">
                                      <p:cBhvr>
                                        <p:cTn id="54" dur="500"/>
                                        <p:tgtEl>
                                          <p:spTgt spid="63"/>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25608"/>
                                        </p:tgtEl>
                                        <p:attrNameLst>
                                          <p:attrName>style.visibility</p:attrName>
                                        </p:attrNameLst>
                                      </p:cBhvr>
                                      <p:to>
                                        <p:strVal val="visible"/>
                                      </p:to>
                                    </p:set>
                                    <p:animEffect transition="in" filter="wipe(left)">
                                      <p:cBhvr>
                                        <p:cTn id="58" dur="500"/>
                                        <p:tgtEl>
                                          <p:spTgt spid="25608"/>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6000"/>
                            </p:stCondLst>
                            <p:childTnLst>
                              <p:par>
                                <p:cTn id="66" presetID="1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p:tgtEl>
                                          <p:spTgt spid="64"/>
                                        </p:tgtEl>
                                        <p:attrNameLst>
                                          <p:attrName>ppt_y</p:attrName>
                                        </p:attrNameLst>
                                      </p:cBhvr>
                                      <p:tavLst>
                                        <p:tav tm="0">
                                          <p:val>
                                            <p:strVal val="#ppt_y+#ppt_h*1.125000"/>
                                          </p:val>
                                        </p:tav>
                                        <p:tav tm="100000">
                                          <p:val>
                                            <p:strVal val="#ppt_y"/>
                                          </p:val>
                                        </p:tav>
                                      </p:tavLst>
                                    </p:anim>
                                    <p:animEffect transition="in" filter="wipe(up)">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6" grpId="0" bldLvl="0" animBg="1"/>
      <p:bldP spid="17" grpId="0" bldLvl="0" animBg="1"/>
      <p:bldP spid="18" grpId="0" bldLvl="0" animBg="1"/>
      <p:bldP spid="19" grpId="0" bldLvl="0" animBg="1"/>
      <p:bldP spid="19467" grpId="0"/>
      <p:bldP spid="62" grpId="0"/>
      <p:bldP spid="63"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548640"/>
          </a:xfrm>
          <a:prstGeom prst="rect">
            <a:avLst/>
          </a:prstGeom>
          <a:noFill/>
        </p:spPr>
        <p:txBody>
          <a:bodyPr wrap="square" rtlCol="0">
            <a:spAutoFit/>
          </a:bodyPr>
          <a:lstStyle/>
          <a:p>
            <a:r>
              <a:rPr lang="zh-CN" altLang="en-US" sz="2400" b="1" dirty="0">
                <a:solidFill>
                  <a:srgbClr val="10FBFE"/>
                </a:solidFill>
                <a:latin typeface="微软雅黑" charset="-122"/>
                <a:ea typeface="微软雅黑" charset="-122"/>
              </a:rPr>
              <a:t>网络服务器</a:t>
            </a:r>
            <a:r>
              <a:rPr lang="x-none" altLang="zh-CN" sz="2400" b="1" dirty="0">
                <a:solidFill>
                  <a:srgbClr val="10FBFE"/>
                </a:solidFill>
                <a:latin typeface="微软雅黑" charset="-122"/>
                <a:ea typeface="微软雅黑" charset="-122"/>
              </a:rPr>
              <a:t>和</a:t>
            </a:r>
            <a:r>
              <a:rPr lang="zh-CN" altLang="en-US" sz="2400" b="1" dirty="0">
                <a:solidFill>
                  <a:srgbClr val="10FBFE"/>
                </a:solidFill>
                <a:latin typeface="微软雅黑" charset="-122"/>
                <a:ea typeface="微软雅黑" charset="-122"/>
              </a:rPr>
              <a:t>机架的选购</a:t>
            </a:r>
            <a:r>
              <a:rPr lang="zh-CN" altLang="en-US" sz="2000" b="1" dirty="0">
                <a:solidFill>
                  <a:srgbClr val="10FBFE"/>
                </a:solidFill>
                <a:latin typeface="微软雅黑" charset="-122"/>
                <a:ea typeface="微软雅黑" charset="-122"/>
              </a:rPr>
              <a:t> </a:t>
            </a:r>
            <a:r>
              <a:rPr lang="en-US" altLang="zh-CN" sz="2000" b="1" dirty="0">
                <a:solidFill>
                  <a:srgbClr val="10FBFE"/>
                </a:solidFill>
                <a:latin typeface="微软雅黑" charset="-122"/>
                <a:ea typeface="微软雅黑" charset="-122"/>
              </a:rPr>
              <a:t>/</a:t>
            </a:r>
            <a:r>
              <a:rPr lang="en-US" altLang="zh-CN" sz="28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赵长江</a:t>
            </a:r>
            <a:endParaRPr lang="x-none" altLang="en-US" sz="2800" b="1" dirty="0">
              <a:solidFill>
                <a:srgbClr val="10FBFE"/>
              </a:solidFill>
              <a:latin typeface="微软雅黑" charset="-122"/>
              <a:ea typeface="微软雅黑" charset="-122"/>
              <a:sym typeface="+mn-ea"/>
            </a:endParaRPr>
          </a:p>
        </p:txBody>
      </p:sp>
      <p:graphicFrame>
        <p:nvGraphicFramePr>
          <p:cNvPr id="60" name="表格 59"/>
          <p:cNvGraphicFramePr/>
          <p:nvPr/>
        </p:nvGraphicFramePr>
        <p:xfrm>
          <a:off x="2150745" y="1632585"/>
          <a:ext cx="8769985" cy="4596765"/>
        </p:xfrm>
        <a:graphic>
          <a:graphicData uri="http://schemas.openxmlformats.org/drawingml/2006/table">
            <a:tbl>
              <a:tblPr firstRow="1" bandRow="1">
                <a:tableStyleId>{5C22544A-7EE6-4342-B048-85BDC9FD1C3A}</a:tableStyleId>
              </a:tblPr>
              <a:tblGrid>
                <a:gridCol w="1324610"/>
                <a:gridCol w="935990"/>
                <a:gridCol w="1108075"/>
                <a:gridCol w="0"/>
                <a:gridCol w="5401310"/>
              </a:tblGrid>
              <a:tr h="418465">
                <a:tc gridSpan="5">
                  <a:txBody>
                    <a:bodyPr/>
                    <a:p>
                      <a:pPr marL="0" indent="0" algn="ctr">
                        <a:buNone/>
                      </a:pPr>
                      <a:r>
                        <a:rPr lang="zh-CN" altLang="en-US" sz="1600" b="0" u="none">
                          <a:solidFill>
                            <a:srgbClr val="36342E"/>
                          </a:solidFill>
                          <a:highlight>
                            <a:srgbClr val="FFFF00"/>
                          </a:highlight>
                          <a:latin typeface="宋体" pitchFamily="2" charset="-122"/>
                          <a:ea typeface="宋体" pitchFamily="2" charset="-122"/>
                          <a:cs typeface="宋体" pitchFamily="2" charset="-122"/>
                        </a:rPr>
                        <a:t>网络设备</a:t>
                      </a:r>
                      <a:endParaRPr lang="zh-CN" altLang="en-US" sz="1600" b="0"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9525" cap="flat" cmpd="sng">
                      <a:solidFill>
                        <a:srgbClr val="000000"/>
                      </a:solidFill>
                      <a:prstDash val="solid"/>
                      <a:headEnd type="none" w="med" len="med"/>
                      <a:tailEnd type="none" w="med" len="med"/>
                    </a:lnT>
                    <a:lnB w="15240" cap="flat" cmpd="sng">
                      <a:solidFill>
                        <a:srgbClr val="36342E"/>
                      </a:solidFill>
                      <a:prstDash val="solid"/>
                      <a:headEnd type="none" w="med" len="med"/>
                      <a:tailEnd type="none" w="med" len="med"/>
                    </a:lnB>
                    <a:lnTlToBr>
                      <a:noFill/>
                    </a:lnTlToBr>
                    <a:lnBlToTr>
                      <a:noFill/>
                    </a:lnBlToTr>
                    <a:solidFill>
                      <a:srgbClr val="FFFF00"/>
                    </a:solidFill>
                  </a:tcPr>
                </a:tc>
                <a:tc hMerge="1">
                  <a:tcPr>
                    <a:lnT w="9525" cap="flat" cmpd="sng">
                      <a:solidFill>
                        <a:srgbClr val="000000"/>
                      </a:solidFill>
                      <a:prstDash val="solid"/>
                      <a:headEnd type="none" w="med" len="med"/>
                      <a:tailEnd type="none" w="med" len="med"/>
                    </a:lnT>
                    <a:lnB w="15240" cap="flat" cmpd="sng">
                      <a:solidFill>
                        <a:srgbClr val="36342E"/>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15240" cap="flat" cmpd="sng">
                      <a:solidFill>
                        <a:srgbClr val="36342E"/>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15240" cap="flat" cmpd="sng">
                      <a:solidFill>
                        <a:srgbClr val="36342E"/>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15240" cap="flat" cmpd="sng">
                      <a:solidFill>
                        <a:srgbClr val="36342E"/>
                      </a:solidFill>
                      <a:prstDash val="solid"/>
                      <a:headEnd type="none" w="med" len="med"/>
                      <a:tailEnd type="none" w="med" len="med"/>
                    </a:lnB>
                  </a:tcPr>
                </a:tc>
              </a:tr>
              <a:tr h="36576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硬件设备</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1524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gridSpan="2">
                  <a:txBody>
                    <a:bodyPr/>
                    <a:p>
                      <a:pPr marL="0" indent="0" algn="ctr">
                        <a:buNone/>
                      </a:pPr>
                      <a:r>
                        <a:rPr lang="x-none" altLang="zh-CN" sz="2000" b="1" u="none">
                          <a:solidFill>
                            <a:srgbClr val="FFFFFF"/>
                          </a:solidFill>
                          <a:highlight>
                            <a:srgbClr val="2E3436"/>
                          </a:highlight>
                          <a:latin typeface="宋体" pitchFamily="2" charset="-122"/>
                          <a:ea typeface="宋体" pitchFamily="2" charset="-122"/>
                          <a:cs typeface="宋体" pitchFamily="2" charset="-122"/>
                        </a:rPr>
                        <a:t> </a:t>
                      </a:r>
                      <a:r>
                        <a:rPr lang="zh-CN" altLang="en-US" sz="2000" b="1" u="none">
                          <a:solidFill>
                            <a:srgbClr val="FFFFFF"/>
                          </a:solidFill>
                          <a:highlight>
                            <a:srgbClr val="2E3436"/>
                          </a:highlight>
                          <a:latin typeface="宋体" pitchFamily="2" charset="-122"/>
                          <a:ea typeface="宋体" pitchFamily="2" charset="-122"/>
                          <a:cs typeface="宋体" pitchFamily="2" charset="-122"/>
                        </a:rPr>
                        <a:t>服务器</a:t>
                      </a:r>
                      <a:endParaRPr lang="zh-CN" altLang="en-US" sz="20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1524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1524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c gridSpan="2">
                  <a:txBody>
                    <a:bodyPr/>
                    <a:p>
                      <a:pPr marL="0" indent="0" algn="ctr">
                        <a:buNone/>
                      </a:pPr>
                      <a:r>
                        <a:rPr lang="x-none" altLang="zh-CN" sz="2000" b="1" u="none">
                          <a:solidFill>
                            <a:srgbClr val="FFFFFF"/>
                          </a:solidFill>
                          <a:highlight>
                            <a:srgbClr val="2E3436"/>
                          </a:highlight>
                          <a:latin typeface="宋体" pitchFamily="2" charset="-122"/>
                          <a:ea typeface="宋体" pitchFamily="2" charset="-122"/>
                          <a:cs typeface="宋体" pitchFamily="2" charset="-122"/>
                        </a:rPr>
                        <a:t>        </a:t>
                      </a:r>
                      <a:r>
                        <a:rPr lang="zh-CN" altLang="en-US" sz="2000" b="1" u="none">
                          <a:solidFill>
                            <a:srgbClr val="FFFFFF"/>
                          </a:solidFill>
                          <a:highlight>
                            <a:srgbClr val="2E3436"/>
                          </a:highlight>
                          <a:latin typeface="宋体" pitchFamily="2" charset="-122"/>
                          <a:ea typeface="宋体" pitchFamily="2" charset="-122"/>
                          <a:cs typeface="宋体" pitchFamily="2" charset="-122"/>
                        </a:rPr>
                        <a:t>服务器机柜</a:t>
                      </a:r>
                      <a:endParaRPr lang="zh-CN" altLang="en-US" sz="20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1524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1524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r>
              <a:tr h="36576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品牌</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zh-CN" altLang="en-US" sz="1800" b="1" u="none">
                          <a:solidFill>
                            <a:srgbClr val="FFFFFF"/>
                          </a:solidFill>
                          <a:highlight>
                            <a:srgbClr val="2E3436"/>
                          </a:highlight>
                          <a:latin typeface="宋体" pitchFamily="2" charset="-122"/>
                          <a:ea typeface="宋体" pitchFamily="2" charset="-122"/>
                          <a:cs typeface="宋体" pitchFamily="2" charset="-122"/>
                        </a:rPr>
                        <a:t>戴尔</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zh-CN" sz="1800" b="1" u="none">
                          <a:solidFill>
                            <a:srgbClr val="FFFFFF"/>
                          </a:solidFill>
                          <a:highlight>
                            <a:srgbClr val="2E3436"/>
                          </a:highlight>
                          <a:latin typeface="宋体" pitchFamily="2" charset="-122"/>
                          <a:ea typeface="宋体" pitchFamily="2" charset="-122"/>
                          <a:cs typeface="宋体" pitchFamily="2" charset="-122"/>
                        </a:rPr>
                        <a:t>   </a:t>
                      </a:r>
                      <a:r>
                        <a:rPr lang="zh-CN" altLang="en-US" sz="1800" b="1" u="none">
                          <a:solidFill>
                            <a:srgbClr val="FFFFFF"/>
                          </a:solidFill>
                          <a:highlight>
                            <a:srgbClr val="2E3436"/>
                          </a:highlight>
                          <a:latin typeface="宋体" pitchFamily="2" charset="-122"/>
                          <a:ea typeface="宋体" pitchFamily="2" charset="-122"/>
                          <a:cs typeface="宋体" pitchFamily="2" charset="-122"/>
                        </a:rPr>
                        <a:t>戴尔</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gridSpan="2">
                  <a:txBody>
                    <a:bodyPr/>
                    <a:p>
                      <a:pPr marL="0" indent="0" algn="ctr">
                        <a:buNone/>
                      </a:pPr>
                      <a:r>
                        <a:rPr lang="x-none" altLang="zh-CN" sz="1800" b="1" u="none">
                          <a:solidFill>
                            <a:srgbClr val="FFFFFF"/>
                          </a:solidFill>
                          <a:highlight>
                            <a:srgbClr val="2E3436"/>
                          </a:highlight>
                          <a:latin typeface="宋体" pitchFamily="2" charset="-122"/>
                          <a:ea typeface="宋体" pitchFamily="2" charset="-122"/>
                          <a:cs typeface="宋体" pitchFamily="2" charset="-122"/>
                        </a:rPr>
                        <a:t>           </a:t>
                      </a:r>
                      <a:r>
                        <a:rPr lang="zh-CN" altLang="en-US" sz="1800" b="1" u="none">
                          <a:solidFill>
                            <a:srgbClr val="FFFFFF"/>
                          </a:solidFill>
                          <a:highlight>
                            <a:srgbClr val="2E3436"/>
                          </a:highlight>
                          <a:latin typeface="宋体" pitchFamily="2" charset="-122"/>
                          <a:ea typeface="宋体" pitchFamily="2" charset="-122"/>
                          <a:cs typeface="宋体" pitchFamily="2" charset="-122"/>
                        </a:rPr>
                        <a:t>大唐</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r>
              <a:tr h="366395">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类型型号</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en-US" altLang="zh-CN" sz="1800" b="1" u="none">
                          <a:solidFill>
                            <a:srgbClr val="FFFFFF"/>
                          </a:solidFill>
                          <a:highlight>
                            <a:srgbClr val="2E3436"/>
                          </a:highlight>
                          <a:latin typeface="宋体" pitchFamily="2" charset="-122"/>
                          <a:ea typeface="宋体" pitchFamily="2" charset="-122"/>
                          <a:cs typeface="宋体" pitchFamily="2" charset="-122"/>
                        </a:rPr>
                        <a:t>R730</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R720</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gridSpan="2">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A36042</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r>
              <a:tr h="36576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价格</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en-US" altLang="zh-CN" sz="1800" b="1" u="none">
                          <a:solidFill>
                            <a:srgbClr val="FFFFFF"/>
                          </a:solidFill>
                          <a:highlight>
                            <a:srgbClr val="2E3436"/>
                          </a:highlight>
                          <a:latin typeface="宋体" pitchFamily="2" charset="-122"/>
                          <a:ea typeface="宋体" pitchFamily="2" charset="-122"/>
                          <a:cs typeface="宋体" pitchFamily="2" charset="-122"/>
                        </a:rPr>
                        <a:t>11000</a:t>
                      </a:r>
                      <a:r>
                        <a:rPr lang="zh-CN" altLang="en-US" sz="1800" b="1" u="none">
                          <a:solidFill>
                            <a:srgbClr val="FFFFFF"/>
                          </a:solidFill>
                          <a:highlight>
                            <a:srgbClr val="2E3436"/>
                          </a:highlight>
                          <a:latin typeface="宋体" pitchFamily="2" charset="-122"/>
                          <a:ea typeface="宋体" pitchFamily="2" charset="-122"/>
                          <a:cs typeface="宋体" pitchFamily="2" charset="-122"/>
                        </a:rPr>
                        <a:t>左右</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10600</a:t>
                      </a:r>
                      <a:r>
                        <a:rPr lang="zh-CN" altLang="en-US" sz="1800" b="1" u="none">
                          <a:solidFill>
                            <a:srgbClr val="FFFFFF"/>
                          </a:solidFill>
                          <a:highlight>
                            <a:srgbClr val="2E3436"/>
                          </a:highlight>
                          <a:latin typeface="宋体" pitchFamily="2" charset="-122"/>
                          <a:ea typeface="宋体" pitchFamily="2" charset="-122"/>
                          <a:cs typeface="宋体" pitchFamily="2" charset="-122"/>
                        </a:rPr>
                        <a:t>左  右</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gridSpan="2">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2000</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r>
              <a:tr h="36576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设备外形</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zh-CN" altLang="en-US" sz="1800" b="1" u="none">
                          <a:solidFill>
                            <a:srgbClr val="FFFFFF"/>
                          </a:solidFill>
                          <a:highlight>
                            <a:srgbClr val="2E3436"/>
                          </a:highlight>
                          <a:latin typeface="宋体" pitchFamily="2" charset="-122"/>
                          <a:ea typeface="宋体" pitchFamily="2" charset="-122"/>
                          <a:cs typeface="宋体" pitchFamily="2" charset="-122"/>
                        </a:rPr>
                        <a:t>机架式</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zh-CN" sz="1800" b="1" u="none">
                          <a:solidFill>
                            <a:srgbClr val="FFFFFF"/>
                          </a:solidFill>
                          <a:highlight>
                            <a:srgbClr val="2E3436"/>
                          </a:highlight>
                          <a:latin typeface="宋体" pitchFamily="2" charset="-122"/>
                          <a:ea typeface="宋体" pitchFamily="2" charset="-122"/>
                          <a:cs typeface="宋体" pitchFamily="2" charset="-122"/>
                        </a:rPr>
                        <a:t>  </a:t>
                      </a:r>
                      <a:r>
                        <a:rPr lang="zh-CN" altLang="en-US" sz="1800" b="1" u="none">
                          <a:solidFill>
                            <a:srgbClr val="FFFFFF"/>
                          </a:solidFill>
                          <a:highlight>
                            <a:srgbClr val="2E3436"/>
                          </a:highlight>
                          <a:latin typeface="宋体" pitchFamily="2" charset="-122"/>
                          <a:ea typeface="宋体" pitchFamily="2" charset="-122"/>
                          <a:cs typeface="宋体" pitchFamily="2" charset="-122"/>
                        </a:rPr>
                        <a:t>机架式</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gridSpan="2">
                  <a:txBody>
                    <a:bodyPr/>
                    <a:p>
                      <a:pPr marL="0" indent="0" algn="ctr">
                        <a:buNone/>
                      </a:pPr>
                      <a:r>
                        <a:rPr lang="x-none" altLang="zh-CN" sz="1800" b="1" u="none">
                          <a:solidFill>
                            <a:srgbClr val="FFFFFF"/>
                          </a:solidFill>
                          <a:highlight>
                            <a:srgbClr val="2E3436"/>
                          </a:highlight>
                          <a:latin typeface="宋体" pitchFamily="2" charset="-122"/>
                          <a:ea typeface="宋体" pitchFamily="2" charset="-122"/>
                          <a:cs typeface="宋体" pitchFamily="2" charset="-122"/>
                        </a:rPr>
                        <a:t>             </a:t>
                      </a:r>
                      <a:r>
                        <a:rPr lang="zh-CN" altLang="en-US" sz="1800" b="1" u="none">
                          <a:solidFill>
                            <a:srgbClr val="FFFFFF"/>
                          </a:solidFill>
                          <a:highlight>
                            <a:srgbClr val="2E3436"/>
                          </a:highlight>
                          <a:latin typeface="宋体" pitchFamily="2" charset="-122"/>
                          <a:ea typeface="宋体" pitchFamily="2" charset="-122"/>
                          <a:cs typeface="宋体" pitchFamily="2" charset="-122"/>
                        </a:rPr>
                        <a:t>机架式</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tcPr>
                </a:tc>
              </a:tr>
              <a:tr h="106807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内存容量</a:t>
                      </a:r>
                      <a:r>
                        <a:rPr lang="en-US" altLang="zh-CN" sz="1600" b="1" u="none">
                          <a:solidFill>
                            <a:srgbClr val="36342E"/>
                          </a:solidFill>
                          <a:highlight>
                            <a:srgbClr val="FFFF00"/>
                          </a:highlight>
                          <a:latin typeface="宋体" pitchFamily="2" charset="-122"/>
                          <a:ea typeface="宋体" pitchFamily="2" charset="-122"/>
                          <a:cs typeface="宋体" pitchFamily="2" charset="-122"/>
                        </a:rPr>
                        <a:t>/</a:t>
                      </a:r>
                      <a:r>
                        <a:rPr lang="zh-CN" altLang="en-US" sz="1600" b="1" u="none">
                          <a:solidFill>
                            <a:srgbClr val="36342E"/>
                          </a:solidFill>
                          <a:highlight>
                            <a:srgbClr val="FFFF00"/>
                          </a:highlight>
                          <a:latin typeface="宋体" pitchFamily="2" charset="-122"/>
                          <a:ea typeface="宋体" pitchFamily="2" charset="-122"/>
                          <a:cs typeface="宋体" pitchFamily="2" charset="-122"/>
                        </a:rPr>
                        <a:t>最大支持容量</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en-US" altLang="zh-CN" sz="1800" b="1" u="none">
                          <a:solidFill>
                            <a:srgbClr val="FFFFFF"/>
                          </a:solidFill>
                          <a:highlight>
                            <a:srgbClr val="2E3436"/>
                          </a:highlight>
                          <a:latin typeface="宋体" pitchFamily="2" charset="-122"/>
                          <a:ea typeface="宋体" pitchFamily="2" charset="-122"/>
                          <a:cs typeface="宋体" pitchFamily="2" charset="-122"/>
                        </a:rPr>
                        <a:t>8G/768G</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2G/768G</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rowSpan="3" gridSpan="2">
                  <a:txBody>
                    <a:bodyPr/>
                    <a:p>
                      <a:pPr marL="0" indent="0" algn="ctr">
                        <a:buNone/>
                      </a:pPr>
                      <a:endParaRPr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a:noFill/>
                    </a:lnB>
                    <a:lnTlToBr>
                      <a:noFill/>
                    </a:lnTlToBr>
                    <a:lnBlToTr>
                      <a:noFill/>
                    </a:lnBlToTr>
                    <a:solidFill>
                      <a:srgbClr val="2E3436"/>
                    </a:solidFill>
                  </a:tcPr>
                </a:tc>
                <a:tc rowSpan="3" hMerge="1">
                  <a:tcPr>
                    <a:lnR w="9525" cap="flat" cmpd="sng">
                      <a:solidFill>
                        <a:srgbClr val="000000"/>
                      </a:solidFill>
                      <a:prstDash val="solid"/>
                      <a:headEnd type="none" w="med" len="med"/>
                      <a:tailEnd type="none" w="med" len="med"/>
                    </a:lnR>
                    <a:lnT w="6350" cap="flat" cmpd="sng">
                      <a:solidFill>
                        <a:srgbClr val="36342E"/>
                      </a:solidFill>
                      <a:prstDash val="solid"/>
                      <a:headEnd type="none" w="med" len="med"/>
                      <a:tailEnd type="none" w="med" len="med"/>
                    </a:lnT>
                  </a:tcPr>
                </a:tc>
              </a:tr>
              <a:tr h="365760">
                <a:tc>
                  <a:txBody>
                    <a:bodyPr/>
                    <a:p>
                      <a:pPr marL="0" indent="0" algn="ctr">
                        <a:buNone/>
                      </a:pPr>
                      <a:r>
                        <a:rPr lang="en-US" altLang="zh-CN" sz="1600" b="1" u="none">
                          <a:solidFill>
                            <a:srgbClr val="36342E"/>
                          </a:solidFill>
                          <a:highlight>
                            <a:srgbClr val="FFFF00"/>
                          </a:highlight>
                          <a:latin typeface="宋体" pitchFamily="2" charset="-122"/>
                          <a:ea typeface="宋体" pitchFamily="2" charset="-122"/>
                          <a:cs typeface="宋体" pitchFamily="2" charset="-122"/>
                        </a:rPr>
                        <a:t>CPU</a:t>
                      </a:r>
                      <a:r>
                        <a:rPr lang="zh-CN" altLang="en-US" sz="1600" b="1" u="none">
                          <a:solidFill>
                            <a:srgbClr val="36342E"/>
                          </a:solidFill>
                          <a:highlight>
                            <a:srgbClr val="FFFF00"/>
                          </a:highlight>
                          <a:latin typeface="宋体" pitchFamily="2" charset="-122"/>
                          <a:ea typeface="宋体" pitchFamily="2" charset="-122"/>
                          <a:cs typeface="宋体" pitchFamily="2" charset="-122"/>
                        </a:rPr>
                        <a:t>核心数</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zh-CN" altLang="en-US" sz="1800" b="1" u="none">
                          <a:solidFill>
                            <a:srgbClr val="FFFFFF"/>
                          </a:solidFill>
                          <a:highlight>
                            <a:srgbClr val="2E3436"/>
                          </a:highlight>
                          <a:latin typeface="宋体" pitchFamily="2" charset="-122"/>
                          <a:ea typeface="宋体" pitchFamily="2" charset="-122"/>
                          <a:cs typeface="宋体" pitchFamily="2" charset="-122"/>
                        </a:rPr>
                        <a:t>四核</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zh-CN" sz="1800" b="1" u="none">
                          <a:solidFill>
                            <a:srgbClr val="FFFFFF"/>
                          </a:solidFill>
                          <a:highlight>
                            <a:srgbClr val="2E3436"/>
                          </a:highlight>
                          <a:latin typeface="宋体" pitchFamily="2" charset="-122"/>
                          <a:ea typeface="宋体" pitchFamily="2" charset="-122"/>
                          <a:cs typeface="宋体" pitchFamily="2" charset="-122"/>
                        </a:rPr>
                        <a:t>  </a:t>
                      </a:r>
                      <a:r>
                        <a:rPr lang="zh-CN" altLang="en-US" sz="1800" b="1" u="none">
                          <a:solidFill>
                            <a:srgbClr val="FFFFFF"/>
                          </a:solidFill>
                          <a:highlight>
                            <a:srgbClr val="2E3436"/>
                          </a:highlight>
                          <a:latin typeface="宋体" pitchFamily="2" charset="-122"/>
                          <a:ea typeface="宋体" pitchFamily="2" charset="-122"/>
                          <a:cs typeface="宋体" pitchFamily="2" charset="-122"/>
                        </a:rPr>
                        <a:t>四核</a:t>
                      </a:r>
                      <a:endParaRPr lang="zh-CN" altLang="en-US"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vMerge="1" gridSpan="2">
                  <a:tcPr>
                    <a:lnL w="6350" cap="flat" cmpd="sng">
                      <a:solidFill>
                        <a:srgbClr val="36342E"/>
                      </a:solidFill>
                      <a:prstDash val="solid"/>
                      <a:headEnd type="none" w="med" len="med"/>
                      <a:tailEnd type="none" w="med" len="med"/>
                    </a:lnL>
                  </a:tcPr>
                </a:tc>
                <a:tc vMerge="1" hMerge="1">
                  <a:tcPr>
                    <a:lnR w="9525" cap="flat" cmpd="sng">
                      <a:solidFill>
                        <a:srgbClr val="000000"/>
                      </a:solidFill>
                      <a:prstDash val="solid"/>
                      <a:headEnd type="none" w="med" len="med"/>
                      <a:tailEnd type="none" w="med" len="med"/>
                    </a:lnR>
                  </a:tcPr>
                </a:tc>
              </a:tr>
              <a:tr h="366395">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硬盘容量</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FFFF00"/>
                    </a:solidFill>
                  </a:tcPr>
                </a:tc>
                <a:tc>
                  <a:txBody>
                    <a:bodyPr/>
                    <a:p>
                      <a:pPr marL="0" indent="0" algn="ctr">
                        <a:buNone/>
                      </a:pPr>
                      <a:r>
                        <a:rPr lang="en-US" altLang="zh-CN" sz="1800" b="1" u="none">
                          <a:solidFill>
                            <a:srgbClr val="FFFFFF"/>
                          </a:solidFill>
                          <a:highlight>
                            <a:srgbClr val="2E3436"/>
                          </a:highlight>
                          <a:latin typeface="宋体" pitchFamily="2" charset="-122"/>
                          <a:ea typeface="宋体" pitchFamily="2" charset="-122"/>
                          <a:cs typeface="宋体" pitchFamily="2" charset="-122"/>
                        </a:rPr>
                        <a:t>300GB</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1.2TB</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6350" cap="flat" cmpd="sng">
                      <a:solidFill>
                        <a:srgbClr val="36342E"/>
                      </a:solidFill>
                      <a:prstDash val="solid"/>
                      <a:headEnd type="none" w="med" len="med"/>
                      <a:tailEnd type="none" w="med" len="med"/>
                    </a:lnB>
                    <a:lnTlToBr>
                      <a:noFill/>
                    </a:lnTlToBr>
                    <a:lnBlToTr>
                      <a:noFill/>
                    </a:lnBlToTr>
                    <a:solidFill>
                      <a:srgbClr val="2E3436"/>
                    </a:solidFill>
                  </a:tcPr>
                </a:tc>
                <a:tc vMerge="1" gridSpan="2">
                  <a:tcPr>
                    <a:lnL w="6350" cap="flat" cmpd="sng">
                      <a:solidFill>
                        <a:srgbClr val="36342E"/>
                      </a:solidFill>
                      <a:prstDash val="solid"/>
                      <a:headEnd type="none" w="med" len="med"/>
                      <a:tailEnd type="none" w="med" len="med"/>
                    </a:lnL>
                    <a:lnB w="6350" cap="flat" cmpd="sng">
                      <a:solidFill>
                        <a:srgbClr val="36342E"/>
                      </a:solidFill>
                      <a:prstDash val="solid"/>
                      <a:headEnd type="none" w="med" len="med"/>
                      <a:tailEnd type="none" w="med" len="med"/>
                    </a:lnB>
                  </a:tcPr>
                </a:tc>
                <a:tc vMerge="1" hMerge="1">
                  <a:tcPr>
                    <a:lnR w="9525" cap="flat" cmpd="sng">
                      <a:solidFill>
                        <a:srgbClr val="000000"/>
                      </a:solidFill>
                      <a:prstDash val="solid"/>
                      <a:headEnd type="none" w="med" len="med"/>
                      <a:tailEnd type="none" w="med" len="med"/>
                    </a:lnR>
                    <a:lnB w="6350" cap="flat" cmpd="sng">
                      <a:solidFill>
                        <a:srgbClr val="36342E"/>
                      </a:solidFill>
                      <a:prstDash val="solid"/>
                      <a:headEnd type="none" w="med" len="med"/>
                      <a:tailEnd type="none" w="med" len="med"/>
                    </a:lnB>
                  </a:tcPr>
                </a:tc>
              </a:tr>
              <a:tr h="365760">
                <a:tc>
                  <a:txBody>
                    <a:bodyPr/>
                    <a:p>
                      <a:pPr marL="0" indent="0" algn="ctr">
                        <a:buNone/>
                      </a:pPr>
                      <a:r>
                        <a:rPr lang="zh-CN" altLang="en-US" sz="1600" b="1" u="none">
                          <a:solidFill>
                            <a:srgbClr val="36342E"/>
                          </a:solidFill>
                          <a:highlight>
                            <a:srgbClr val="FFFF00"/>
                          </a:highlight>
                          <a:latin typeface="宋体" pitchFamily="2" charset="-122"/>
                          <a:ea typeface="宋体" pitchFamily="2" charset="-122"/>
                          <a:cs typeface="宋体" pitchFamily="2" charset="-122"/>
                        </a:rPr>
                        <a:t>设备大小</a:t>
                      </a:r>
                      <a:endParaRPr lang="zh-CN" altLang="en-US" sz="1600" b="1" u="none">
                        <a:solidFill>
                          <a:srgbClr val="36342E"/>
                        </a:solidFill>
                        <a:highlight>
                          <a:srgbClr val="FFFF00"/>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marL="0" indent="0" algn="ctr">
                        <a:buNone/>
                      </a:pPr>
                      <a:endParaRPr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2E3436"/>
                    </a:solidFill>
                  </a:tcPr>
                </a:tc>
                <a:tc>
                  <a:txBody>
                    <a:bodyPr/>
                    <a:p>
                      <a:pPr marL="0" indent="0" algn="ctr">
                        <a:buNone/>
                      </a:pPr>
                      <a:endParaRPr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2E3436"/>
                    </a:solidFill>
                  </a:tcPr>
                </a:tc>
                <a:tc gridSpan="2">
                  <a:txBody>
                    <a:bodyPr/>
                    <a:p>
                      <a:pPr marL="0" indent="0" algn="ctr">
                        <a:buNone/>
                      </a:pPr>
                      <a:r>
                        <a:rPr lang="x-none" altLang="en-US" sz="1800" b="1" u="none">
                          <a:solidFill>
                            <a:srgbClr val="FFFFFF"/>
                          </a:solidFill>
                          <a:highlight>
                            <a:srgbClr val="2E3436"/>
                          </a:highlight>
                          <a:latin typeface="宋体" pitchFamily="2" charset="-122"/>
                          <a:ea typeface="宋体" pitchFamily="2" charset="-122"/>
                          <a:cs typeface="宋体" pitchFamily="2" charset="-122"/>
                        </a:rPr>
                        <a:t>            </a:t>
                      </a:r>
                      <a:r>
                        <a:rPr lang="en-US" altLang="zh-CN" sz="1800" b="1" u="none">
                          <a:solidFill>
                            <a:srgbClr val="FFFFFF"/>
                          </a:solidFill>
                          <a:highlight>
                            <a:srgbClr val="2E3436"/>
                          </a:highlight>
                          <a:latin typeface="宋体" pitchFamily="2" charset="-122"/>
                          <a:ea typeface="宋体" pitchFamily="2" charset="-122"/>
                          <a:cs typeface="宋体" pitchFamily="2" charset="-122"/>
                        </a:rPr>
                        <a:t>600*1000*2000</a:t>
                      </a:r>
                      <a:endParaRPr lang="en-US" altLang="zh-CN" sz="1800" b="1" u="none">
                        <a:solidFill>
                          <a:srgbClr val="FFFFFF"/>
                        </a:solidFill>
                        <a:highlight>
                          <a:srgbClr val="2E3436"/>
                        </a:highlight>
                        <a:latin typeface="宋体" pitchFamily="2" charset="-122"/>
                        <a:ea typeface="宋体" pitchFamily="2" charset="-122"/>
                        <a:cs typeface="宋体" pitchFamily="2" charset="-122"/>
                      </a:endParaRPr>
                    </a:p>
                  </a:txBody>
                  <a:tcPr marL="0" marR="0" marT="0" marB="0" vert="horz" anchor="ctr">
                    <a:lnL w="6350" cap="flat" cmpd="sng">
                      <a:solidFill>
                        <a:srgbClr val="36342E"/>
                      </a:solidFill>
                      <a:prstDash val="solid"/>
                      <a:headEnd type="none" w="med" len="med"/>
                      <a:tailEnd type="none" w="med" len="med"/>
                    </a:lnL>
                    <a:lnR>
                      <a:noFill/>
                    </a:lnR>
                    <a:lnT w="6350" cap="flat" cmpd="sng">
                      <a:solidFill>
                        <a:srgbClr val="36342E"/>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2E3436"/>
                    </a:solidFill>
                  </a:tcPr>
                </a:tc>
                <a:tc hMerge="1">
                  <a:tcPr>
                    <a:lnR w="6350" cap="flat" cmpd="sng">
                      <a:solidFill>
                        <a:srgbClr val="36342E"/>
                      </a:solidFill>
                      <a:prstDash val="solid"/>
                      <a:headEnd type="none" w="med" len="med"/>
                      <a:tailEnd type="none" w="med" len="med"/>
                    </a:lnR>
                    <a:lnT w="6350" cap="flat" cmpd="sng">
                      <a:solidFill>
                        <a:srgbClr val="36342E"/>
                      </a:solidFill>
                      <a:prstDash val="solid"/>
                      <a:headEnd type="none" w="med" len="med"/>
                      <a:tailEnd type="none" w="med" len="med"/>
                    </a:lnT>
                    <a:lnB w="9525" cap="flat" cmpd="sng">
                      <a:solidFill>
                        <a:srgbClr val="000000"/>
                      </a:solidFill>
                      <a:prstDash val="solid"/>
                      <a:headEnd type="none" w="med" len="med"/>
                      <a:tailEnd type="none" w="med" len="med"/>
                    </a:lnB>
                  </a:tcPr>
                </a:tc>
              </a:tr>
            </a:tbl>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548640"/>
          </a:xfrm>
          <a:prstGeom prst="rect">
            <a:avLst/>
          </a:prstGeom>
          <a:noFill/>
        </p:spPr>
        <p:txBody>
          <a:bodyPr wrap="square" rtlCol="0">
            <a:spAutoFit/>
          </a:bodyPr>
          <a:lstStyle/>
          <a:p>
            <a:r>
              <a:rPr lang="zh-CN" altLang="en-US" sz="2400" b="1" dirty="0">
                <a:solidFill>
                  <a:srgbClr val="10FBFE"/>
                </a:solidFill>
                <a:latin typeface="微软雅黑" charset="-122"/>
                <a:ea typeface="微软雅黑" charset="-122"/>
                <a:sym typeface="+mn-ea"/>
              </a:rPr>
              <a:t>网络服务器</a:t>
            </a:r>
            <a:r>
              <a:rPr lang="x-none" altLang="zh-CN" sz="2400" b="1" dirty="0">
                <a:solidFill>
                  <a:srgbClr val="10FBFE"/>
                </a:solidFill>
                <a:latin typeface="微软雅黑" charset="-122"/>
                <a:ea typeface="微软雅黑" charset="-122"/>
                <a:sym typeface="+mn-ea"/>
              </a:rPr>
              <a:t>和</a:t>
            </a:r>
            <a:r>
              <a:rPr lang="zh-CN" altLang="en-US" sz="2400" b="1" dirty="0">
                <a:solidFill>
                  <a:srgbClr val="10FBFE"/>
                </a:solidFill>
                <a:latin typeface="微软雅黑" charset="-122"/>
                <a:ea typeface="微软雅黑" charset="-122"/>
                <a:sym typeface="+mn-ea"/>
              </a:rPr>
              <a:t>机架的选购</a:t>
            </a:r>
            <a:r>
              <a:rPr lang="zh-CN" altLang="en-US" sz="2000" b="1" dirty="0">
                <a:solidFill>
                  <a:srgbClr val="10FBFE"/>
                </a:solidFill>
                <a:latin typeface="微软雅黑" charset="-122"/>
                <a:ea typeface="微软雅黑" charset="-122"/>
                <a:sym typeface="+mn-ea"/>
              </a:rPr>
              <a:t> </a:t>
            </a:r>
            <a:r>
              <a:rPr lang="en-US" altLang="zh-CN" sz="2000" b="1" dirty="0">
                <a:solidFill>
                  <a:srgbClr val="10FBFE"/>
                </a:solidFill>
                <a:latin typeface="微软雅黑" charset="-122"/>
                <a:ea typeface="微软雅黑" charset="-122"/>
                <a:sym typeface="+mn-ea"/>
              </a:rPr>
              <a:t>/</a:t>
            </a:r>
            <a:r>
              <a:rPr lang="en-US" altLang="zh-CN" sz="28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张雨楠</a:t>
            </a:r>
            <a:endParaRPr lang="x-none" altLang="en-US" sz="2800" b="1" dirty="0">
              <a:solidFill>
                <a:srgbClr val="10FBFE"/>
              </a:solidFill>
              <a:latin typeface="微软雅黑" charset="-122"/>
              <a:ea typeface="微软雅黑" charset="-122"/>
              <a:sym typeface="+mn-ea"/>
            </a:endParaRPr>
          </a:p>
        </p:txBody>
      </p:sp>
      <p:grpSp>
        <p:nvGrpSpPr>
          <p:cNvPr id="10" name="组合 9"/>
          <p:cNvGrpSpPr/>
          <p:nvPr/>
        </p:nvGrpSpPr>
        <p:grpSpPr>
          <a:xfrm>
            <a:off x="1089482" y="5247184"/>
            <a:ext cx="595168" cy="595168"/>
            <a:chOff x="6096000" y="4371976"/>
            <a:chExt cx="595168" cy="595168"/>
          </a:xfrm>
        </p:grpSpPr>
        <p:sp>
          <p:nvSpPr>
            <p:cNvPr id="11" name="矩形: 圆角 8"/>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statistics-on-laptop_82095"/>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6AE7FF"/>
            </a:solidFill>
            <a:ln>
              <a:noFill/>
            </a:ln>
          </p:spPr>
        </p:sp>
      </p:grpSp>
      <p:grpSp>
        <p:nvGrpSpPr>
          <p:cNvPr id="36" name="组合 35"/>
          <p:cNvGrpSpPr/>
          <p:nvPr/>
        </p:nvGrpSpPr>
        <p:grpSpPr>
          <a:xfrm>
            <a:off x="1076635" y="4654094"/>
            <a:ext cx="595168" cy="595168"/>
            <a:chOff x="6096000" y="4371976"/>
            <a:chExt cx="595168" cy="595168"/>
          </a:xfrm>
        </p:grpSpPr>
        <p:sp>
          <p:nvSpPr>
            <p:cNvPr id="37" name="矩形: 圆角 36"/>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8" name="statistics-on-laptop_82095"/>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solidFill>
              <a:srgbClr val="6AE7FF"/>
            </a:solidFill>
            <a:ln>
              <a:noFill/>
            </a:ln>
          </p:spPr>
          <p:txBody>
            <a:bodyPr/>
            <a:lstStyle/>
            <a:p>
              <a:endParaRPr lang="zh-CN" altLang="en-US"/>
            </a:p>
          </p:txBody>
        </p:sp>
      </p:grpSp>
      <p:grpSp>
        <p:nvGrpSpPr>
          <p:cNvPr id="39" name="组合 38"/>
          <p:cNvGrpSpPr/>
          <p:nvPr/>
        </p:nvGrpSpPr>
        <p:grpSpPr>
          <a:xfrm>
            <a:off x="8725698" y="5226229"/>
            <a:ext cx="595168" cy="595168"/>
            <a:chOff x="6096000" y="4371976"/>
            <a:chExt cx="595168" cy="595168"/>
          </a:xfrm>
        </p:grpSpPr>
        <p:sp>
          <p:nvSpPr>
            <p:cNvPr id="40" name="矩形: 圆角 39"/>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1" name="statistics-on-laptop_82095"/>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solidFill>
              <a:srgbClr val="6AE7FF"/>
            </a:solidFill>
            <a:ln>
              <a:noFill/>
            </a:ln>
          </p:spPr>
          <p:txBody>
            <a:bodyPr/>
            <a:lstStyle/>
            <a:p>
              <a:endParaRPr lang="zh-CN" altLang="en-US"/>
            </a:p>
          </p:txBody>
        </p:sp>
      </p:grpSp>
      <p:grpSp>
        <p:nvGrpSpPr>
          <p:cNvPr id="42" name="组合 41"/>
          <p:cNvGrpSpPr/>
          <p:nvPr/>
        </p:nvGrpSpPr>
        <p:grpSpPr>
          <a:xfrm>
            <a:off x="9803146" y="5226229"/>
            <a:ext cx="595168" cy="595168"/>
            <a:chOff x="6096000" y="4371976"/>
            <a:chExt cx="595168" cy="595168"/>
          </a:xfrm>
        </p:grpSpPr>
        <p:sp>
          <p:nvSpPr>
            <p:cNvPr id="43" name="矩形: 圆角 42"/>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4" name="statistics-on-laptop_82095"/>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rgbClr val="6AE7FF"/>
            </a:solidFill>
            <a:ln>
              <a:noFill/>
            </a:ln>
          </p:spPr>
          <p:txBody>
            <a:bodyPr/>
            <a:lstStyle/>
            <a:p>
              <a:endParaRPr lang="zh-CN" altLang="en-US"/>
            </a:p>
          </p:txBody>
        </p:sp>
      </p:grpSp>
      <p:sp>
        <p:nvSpPr>
          <p:cNvPr id="50" name="文本框 7"/>
          <p:cNvSpPr txBox="1">
            <a:spLocks noChangeArrowheads="1"/>
          </p:cNvSpPr>
          <p:nvPr/>
        </p:nvSpPr>
        <p:spPr bwMode="auto">
          <a:xfrm>
            <a:off x="455765" y="203760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1.品牌</a:t>
            </a:r>
            <a:endParaRPr lang="x-none" altLang="zh-CN" sz="2000" b="1" dirty="0">
              <a:solidFill>
                <a:srgbClr val="10FBFE"/>
              </a:solidFill>
              <a:latin typeface="微软雅黑" charset="-122"/>
              <a:ea typeface="微软雅黑" charset="-122"/>
              <a:sym typeface="+mn-ea"/>
            </a:endParaRPr>
          </a:p>
        </p:txBody>
      </p:sp>
      <p:sp>
        <p:nvSpPr>
          <p:cNvPr id="15" name="文本框 7"/>
          <p:cNvSpPr txBox="1">
            <a:spLocks noChangeArrowheads="1"/>
          </p:cNvSpPr>
          <p:nvPr/>
        </p:nvSpPr>
        <p:spPr bwMode="auto">
          <a:xfrm>
            <a:off x="454025" y="275760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2.型号</a:t>
            </a:r>
            <a:endParaRPr lang="x-none" altLang="zh-CN" sz="2000" b="1" dirty="0">
              <a:solidFill>
                <a:srgbClr val="10FBFE"/>
              </a:solidFill>
              <a:latin typeface="微软雅黑" charset="-122"/>
              <a:ea typeface="微软雅黑" charset="-122"/>
              <a:sym typeface="+mn-ea"/>
            </a:endParaRPr>
          </a:p>
        </p:txBody>
      </p:sp>
      <p:sp>
        <p:nvSpPr>
          <p:cNvPr id="17" name="文本框 7"/>
          <p:cNvSpPr txBox="1">
            <a:spLocks noChangeArrowheads="1"/>
          </p:cNvSpPr>
          <p:nvPr/>
        </p:nvSpPr>
        <p:spPr bwMode="auto">
          <a:xfrm>
            <a:off x="454025" y="347760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mn-ea"/>
              </a:rPr>
              <a:t>3.价格</a:t>
            </a:r>
            <a:endParaRPr lang="x-none" altLang="zh-CN" sz="2000" b="1" dirty="0">
              <a:solidFill>
                <a:srgbClr val="10FBFE"/>
              </a:solidFill>
              <a:latin typeface="微软雅黑" charset="-122"/>
              <a:ea typeface="微软雅黑" charset="-122"/>
              <a:sym typeface="+mn-ea"/>
            </a:endParaRPr>
          </a:p>
        </p:txBody>
      </p:sp>
      <p:sp>
        <p:nvSpPr>
          <p:cNvPr id="5" name="文本框 7"/>
          <p:cNvSpPr txBox="1">
            <a:spLocks noChangeArrowheads="1"/>
          </p:cNvSpPr>
          <p:nvPr/>
        </p:nvSpPr>
        <p:spPr bwMode="auto">
          <a:xfrm>
            <a:off x="735965" y="1501140"/>
            <a:ext cx="3093720" cy="548640"/>
          </a:xfrm>
          <a:prstGeom prst="rect">
            <a:avLst/>
          </a:prstGeom>
          <a:noFill/>
          <a:ln w="9525">
            <a:noFill/>
            <a:miter lim="800000"/>
          </a:ln>
        </p:spPr>
        <p:txBody>
          <a:bodyPr wrap="square">
            <a:spAutoFit/>
          </a:bodyPr>
          <a:p>
            <a:pPr eaLnBrk="1" hangingPunct="1">
              <a:spcBef>
                <a:spcPts val="0"/>
              </a:spcBef>
              <a:spcAft>
                <a:spcPts val="0"/>
              </a:spcAft>
              <a:defRPr/>
            </a:pPr>
            <a:r>
              <a:rPr lang="x-none" altLang="zh-CN" sz="2800" b="1">
                <a:solidFill>
                  <a:srgbClr val="10FBFE"/>
                </a:solidFill>
                <a:latin typeface="微软雅黑" charset="-122"/>
                <a:ea typeface="微软雅黑" charset="-122"/>
                <a:sym typeface="+mn-ea"/>
              </a:rPr>
              <a:t>服务器选购的条件</a:t>
            </a:r>
            <a:endParaRPr lang="x-none" altLang="zh-CN" sz="2800" b="1" dirty="0">
              <a:solidFill>
                <a:srgbClr val="10FBFE"/>
              </a:solidFill>
              <a:latin typeface="微软雅黑" charset="-122"/>
              <a:ea typeface="微软雅黑" charset="-122"/>
              <a:sym typeface="+mn-ea"/>
            </a:endParaRPr>
          </a:p>
        </p:txBody>
      </p:sp>
      <p:pic>
        <p:nvPicPr>
          <p:cNvPr id="6" name="图片 5" descr="92911855"/>
          <p:cNvPicPr>
            <a:picLocks noChangeAspect="1"/>
          </p:cNvPicPr>
          <p:nvPr/>
        </p:nvPicPr>
        <p:blipFill>
          <a:blip r:embed="rId1"/>
          <a:stretch>
            <a:fillRect/>
          </a:stretch>
        </p:blipFill>
        <p:spPr>
          <a:xfrm>
            <a:off x="7893685" y="1077595"/>
            <a:ext cx="2843530" cy="5057140"/>
          </a:xfrm>
          <a:prstGeom prst="rect">
            <a:avLst/>
          </a:prstGeom>
        </p:spPr>
      </p:pic>
      <p:pic>
        <p:nvPicPr>
          <p:cNvPr id="7" name="图片 6" descr="130943205"/>
          <p:cNvPicPr>
            <a:picLocks noChangeAspect="1"/>
          </p:cNvPicPr>
          <p:nvPr/>
        </p:nvPicPr>
        <p:blipFill>
          <a:blip r:embed="rId2"/>
          <a:stretch>
            <a:fillRect/>
          </a:stretch>
        </p:blipFill>
        <p:spPr>
          <a:xfrm>
            <a:off x="7975600" y="1078865"/>
            <a:ext cx="2817495" cy="5011420"/>
          </a:xfrm>
          <a:prstGeom prst="rect">
            <a:avLst/>
          </a:prstGeom>
        </p:spPr>
      </p:pic>
      <p:pic>
        <p:nvPicPr>
          <p:cNvPr id="8" name="图片 7" descr="247614739"/>
          <p:cNvPicPr>
            <a:picLocks noChangeAspect="1"/>
          </p:cNvPicPr>
          <p:nvPr/>
        </p:nvPicPr>
        <p:blipFill>
          <a:blip r:embed="rId3"/>
          <a:stretch>
            <a:fillRect/>
          </a:stretch>
        </p:blipFill>
        <p:spPr>
          <a:xfrm>
            <a:off x="7872095" y="1090295"/>
            <a:ext cx="2818130" cy="5011420"/>
          </a:xfrm>
          <a:prstGeom prst="rect">
            <a:avLst/>
          </a:prstGeom>
        </p:spPr>
      </p:pic>
      <p:pic>
        <p:nvPicPr>
          <p:cNvPr id="9" name="图片 8" descr="309511265"/>
          <p:cNvPicPr>
            <a:picLocks noChangeAspect="1"/>
          </p:cNvPicPr>
          <p:nvPr/>
        </p:nvPicPr>
        <p:blipFill>
          <a:blip r:embed="rId4"/>
          <a:stretch>
            <a:fillRect/>
          </a:stretch>
        </p:blipFill>
        <p:spPr>
          <a:xfrm>
            <a:off x="7849870" y="1090295"/>
            <a:ext cx="2828925" cy="5031740"/>
          </a:xfrm>
          <a:prstGeom prst="rect">
            <a:avLst/>
          </a:prstGeom>
        </p:spPr>
      </p:pic>
      <p:pic>
        <p:nvPicPr>
          <p:cNvPr id="13" name="图片 12" descr="631111565"/>
          <p:cNvPicPr>
            <a:picLocks noChangeAspect="1"/>
          </p:cNvPicPr>
          <p:nvPr/>
        </p:nvPicPr>
        <p:blipFill>
          <a:blip r:embed="rId5"/>
          <a:stretch>
            <a:fillRect/>
          </a:stretch>
        </p:blipFill>
        <p:spPr>
          <a:xfrm>
            <a:off x="7996555" y="1141730"/>
            <a:ext cx="2805430" cy="4989195"/>
          </a:xfrm>
          <a:prstGeom prst="rect">
            <a:avLst/>
          </a:prstGeom>
        </p:spPr>
      </p:pic>
      <p:pic>
        <p:nvPicPr>
          <p:cNvPr id="14" name="图片 13" descr="1296073231"/>
          <p:cNvPicPr>
            <a:picLocks noChangeAspect="1"/>
          </p:cNvPicPr>
          <p:nvPr/>
        </p:nvPicPr>
        <p:blipFill>
          <a:blip r:embed="rId6"/>
          <a:stretch>
            <a:fillRect/>
          </a:stretch>
        </p:blipFill>
        <p:spPr>
          <a:xfrm>
            <a:off x="8124190" y="1098550"/>
            <a:ext cx="2799080" cy="4978400"/>
          </a:xfrm>
          <a:prstGeom prst="rect">
            <a:avLst/>
          </a:prstGeom>
        </p:spPr>
      </p:pic>
      <p:pic>
        <p:nvPicPr>
          <p:cNvPr id="16" name="图片 15" descr="1572228915"/>
          <p:cNvPicPr>
            <a:picLocks noChangeAspect="1"/>
          </p:cNvPicPr>
          <p:nvPr/>
        </p:nvPicPr>
        <p:blipFill>
          <a:blip r:embed="rId7"/>
          <a:stretch>
            <a:fillRect/>
          </a:stretch>
        </p:blipFill>
        <p:spPr>
          <a:xfrm>
            <a:off x="8144510" y="1098550"/>
            <a:ext cx="2806700" cy="49911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ppt_y</p:attrName>
                                        </p:attrNameLst>
                                      </p:cBhvr>
                                      <p:tavLst>
                                        <p:tav tm="0">
                                          <p:val>
                                            <p:strVal val="#ppt_y+#ppt_h*1.125000"/>
                                          </p:val>
                                        </p:tav>
                                        <p:tav tm="100000">
                                          <p:val>
                                            <p:strVal val="#ppt_y"/>
                                          </p:val>
                                        </p:tav>
                                      </p:tavLst>
                                    </p:anim>
                                    <p:animEffect transition="in" filter="wipe(up)">
                                      <p:cBhvr>
                                        <p:cTn id="18" dur="500"/>
                                        <p:tgtEl>
                                          <p:spTgt spid="39"/>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p:tgtEl>
                                          <p:spTgt spid="42"/>
                                        </p:tgtEl>
                                        <p:attrNameLst>
                                          <p:attrName>ppt_y</p:attrName>
                                        </p:attrNameLst>
                                      </p:cBhvr>
                                      <p:tavLst>
                                        <p:tav tm="0">
                                          <p:val>
                                            <p:strVal val="#ppt_y+#ppt_h*1.125000"/>
                                          </p:val>
                                        </p:tav>
                                        <p:tav tm="100000">
                                          <p:val>
                                            <p:strVal val="#ppt_y"/>
                                          </p:val>
                                        </p:tav>
                                      </p:tavLst>
                                    </p:anim>
                                    <p:animEffect transition="in" filter="wipe(up)">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ppt_y</p:attrName>
                                        </p:attrNameLst>
                                      </p:cBhvr>
                                      <p:tavLst>
                                        <p:tav tm="0">
                                          <p:val>
                                            <p:strVal val="#ppt_y+#ppt_h*1.125000"/>
                                          </p:val>
                                        </p:tav>
                                        <p:tav tm="100000">
                                          <p:val>
                                            <p:strVal val="#ppt_y"/>
                                          </p:val>
                                        </p:tav>
                                      </p:tavLst>
                                    </p:anim>
                                    <p:animEffect transition="in" filter="wipe(up)">
                                      <p:cBhvr>
                                        <p:cTn id="29" dur="500"/>
                                        <p:tgtEl>
                                          <p:spTgt spid="6"/>
                                        </p:tgtEl>
                                      </p:cBhvr>
                                    </p:animEffect>
                                  </p:childTnLst>
                                </p:cTn>
                              </p:par>
                            </p:childTnLst>
                          </p:cTn>
                        </p:par>
                        <p:par>
                          <p:cTn id="30" fill="hold">
                            <p:stCondLst>
                              <p:cond delay="500"/>
                            </p:stCondLst>
                            <p:childTnLst>
                              <p:par>
                                <p:cTn id="31" presetID="1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ppt_y</p:attrName>
                                        </p:attrNameLst>
                                      </p:cBhvr>
                                      <p:tavLst>
                                        <p:tav tm="0">
                                          <p:val>
                                            <p:strVal val="#ppt_y+#ppt_h*1.125000"/>
                                          </p:val>
                                        </p:tav>
                                        <p:tav tm="100000">
                                          <p:val>
                                            <p:strVal val="#ppt_y"/>
                                          </p:val>
                                        </p:tav>
                                      </p:tavLst>
                                    </p:anim>
                                    <p:animEffect transition="in" filter="wipe(up)">
                                      <p:cBhvr>
                                        <p:cTn id="34" dur="500"/>
                                        <p:tgtEl>
                                          <p:spTgt spid="7"/>
                                        </p:tgtEl>
                                      </p:cBhvr>
                                    </p:animEffect>
                                  </p:childTnLst>
                                </p:cTn>
                              </p:par>
                            </p:childTnLst>
                          </p:cTn>
                        </p:par>
                        <p:par>
                          <p:cTn id="35" fill="hold">
                            <p:stCondLst>
                              <p:cond delay="1000"/>
                            </p:stCondLst>
                            <p:childTnLst>
                              <p:par>
                                <p:cTn id="36" presetID="1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p:tgtEl>
                                          <p:spTgt spid="8"/>
                                        </p:tgtEl>
                                        <p:attrNameLst>
                                          <p:attrName>ppt_y</p:attrName>
                                        </p:attrNameLst>
                                      </p:cBhvr>
                                      <p:tavLst>
                                        <p:tav tm="0">
                                          <p:val>
                                            <p:strVal val="#ppt_y+#ppt_h*1.125000"/>
                                          </p:val>
                                        </p:tav>
                                        <p:tav tm="100000">
                                          <p:val>
                                            <p:strVal val="#ppt_y"/>
                                          </p:val>
                                        </p:tav>
                                      </p:tavLst>
                                    </p:anim>
                                    <p:animEffect transition="in" filter="wipe(up)">
                                      <p:cBhvr>
                                        <p:cTn id="39" dur="500"/>
                                        <p:tgtEl>
                                          <p:spTgt spid="8"/>
                                        </p:tgtEl>
                                      </p:cBhvr>
                                    </p:animEffect>
                                  </p:childTnLst>
                                </p:cTn>
                              </p:par>
                            </p:childTnLst>
                          </p:cTn>
                        </p:par>
                        <p:par>
                          <p:cTn id="40" fill="hold">
                            <p:stCondLst>
                              <p:cond delay="1500"/>
                            </p:stCondLst>
                            <p:childTnLst>
                              <p:par>
                                <p:cTn id="41" presetID="12" presetClass="entr" presetSubtype="4"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up)">
                                      <p:cBhvr>
                                        <p:cTn id="44" dur="500"/>
                                        <p:tgtEl>
                                          <p:spTgt spid="9"/>
                                        </p:tgtEl>
                                      </p:cBhvr>
                                    </p:animEffect>
                                  </p:childTnLst>
                                </p:cTn>
                              </p:par>
                            </p:childTnLst>
                          </p:cTn>
                        </p:par>
                        <p:par>
                          <p:cTn id="45" fill="hold">
                            <p:stCondLst>
                              <p:cond delay="2000"/>
                            </p:stCondLst>
                            <p:childTnLst>
                              <p:par>
                                <p:cTn id="46" presetID="1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p:tgtEl>
                                          <p:spTgt spid="13"/>
                                        </p:tgtEl>
                                        <p:attrNameLst>
                                          <p:attrName>ppt_y</p:attrName>
                                        </p:attrNameLst>
                                      </p:cBhvr>
                                      <p:tavLst>
                                        <p:tav tm="0">
                                          <p:val>
                                            <p:strVal val="#ppt_y+#ppt_h*1.125000"/>
                                          </p:val>
                                        </p:tav>
                                        <p:tav tm="100000">
                                          <p:val>
                                            <p:strVal val="#ppt_y"/>
                                          </p:val>
                                        </p:tav>
                                      </p:tavLst>
                                    </p:anim>
                                    <p:animEffect transition="in" filter="wipe(up)">
                                      <p:cBhvr>
                                        <p:cTn id="49" dur="500"/>
                                        <p:tgtEl>
                                          <p:spTgt spid="13"/>
                                        </p:tgtEl>
                                      </p:cBhvr>
                                    </p:animEffect>
                                  </p:childTnLst>
                                </p:cTn>
                              </p:par>
                            </p:childTnLst>
                          </p:cTn>
                        </p:par>
                        <p:par>
                          <p:cTn id="50" fill="hold">
                            <p:stCondLst>
                              <p:cond delay="2500"/>
                            </p:stCondLst>
                            <p:childTnLst>
                              <p:par>
                                <p:cTn id="51" presetID="12" presetClass="entr" presetSubtype="4"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ppt_y</p:attrName>
                                        </p:attrNameLst>
                                      </p:cBhvr>
                                      <p:tavLst>
                                        <p:tav tm="0">
                                          <p:val>
                                            <p:strVal val="#ppt_y+#ppt_h*1.125000"/>
                                          </p:val>
                                        </p:tav>
                                        <p:tav tm="100000">
                                          <p:val>
                                            <p:strVal val="#ppt_y"/>
                                          </p:val>
                                        </p:tav>
                                      </p:tavLst>
                                    </p:anim>
                                    <p:animEffect transition="in" filter="wipe(up)">
                                      <p:cBhvr>
                                        <p:cTn id="54" dur="500"/>
                                        <p:tgtEl>
                                          <p:spTgt spid="14"/>
                                        </p:tgtEl>
                                      </p:cBhvr>
                                    </p:animEffect>
                                  </p:childTnLst>
                                </p:cTn>
                              </p:par>
                            </p:childTnLst>
                          </p:cTn>
                        </p:par>
                        <p:par>
                          <p:cTn id="55" fill="hold">
                            <p:stCondLst>
                              <p:cond delay="3000"/>
                            </p:stCondLst>
                            <p:childTnLst>
                              <p:par>
                                <p:cTn id="56" presetID="12" presetClass="entr" presetSubtype="4"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ppt_y</p:attrName>
                                        </p:attrNameLst>
                                      </p:cBhvr>
                                      <p:tavLst>
                                        <p:tav tm="0">
                                          <p:val>
                                            <p:strVal val="#ppt_y+#ppt_h*1.125000"/>
                                          </p:val>
                                        </p:tav>
                                        <p:tav tm="100000">
                                          <p:val>
                                            <p:strVal val="#ppt_y"/>
                                          </p:val>
                                        </p:tav>
                                      </p:tavLst>
                                    </p:anim>
                                    <p:animEffect transition="in" filter="wipe(up)">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7" name="任意多边形: 形状 6"/>
          <p:cNvSpPr/>
          <p:nvPr/>
        </p:nvSpPr>
        <p:spPr>
          <a:xfrm>
            <a:off x="6342742"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6342742"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flipH="1">
            <a:off x="695325"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flipH="1">
            <a:off x="695325"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8104870" y="2151924"/>
            <a:ext cx="3109230" cy="1274644"/>
            <a:chOff x="1818113" y="1981592"/>
            <a:chExt cx="3109230" cy="1274644"/>
          </a:xfrm>
        </p:grpSpPr>
        <p:sp>
          <p:nvSpPr>
            <p:cNvPr id="63" name="矩形 6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4" name="矩形 63"/>
            <p:cNvSpPr/>
            <p:nvPr/>
          </p:nvSpPr>
          <p:spPr>
            <a:xfrm>
              <a:off x="1818113" y="1981592"/>
              <a:ext cx="2241974" cy="337185"/>
            </a:xfrm>
            <a:prstGeom prst="rect">
              <a:avLst/>
            </a:prstGeom>
          </p:spPr>
          <p:txBody>
            <a:bodyPr wrap="square">
              <a:spAutoFit/>
            </a:bodyPr>
            <a:lstStyle/>
            <a:p>
              <a:pPr algn="l"/>
              <a:r>
                <a:rPr lang="zh-CN" altLang="en-US" sz="1600" b="1">
                  <a:solidFill>
                    <a:srgbClr val="10FBFE"/>
                  </a:solidFill>
                  <a:latin typeface="微软雅黑" charset="-122"/>
                  <a:ea typeface="微软雅黑" charset="-122"/>
                  <a:sym typeface="+mn-ea"/>
                </a:rPr>
                <a:t>单击此处输入标题</a:t>
              </a:r>
              <a:endParaRPr lang="zh-CN" altLang="en-US" sz="1600" b="1" dirty="0">
                <a:solidFill>
                  <a:srgbClr val="10FBFE"/>
                </a:solidFill>
                <a:latin typeface="微软雅黑" charset="-122"/>
                <a:ea typeface="微软雅黑" charset="-122"/>
                <a:sym typeface="+mn-ea"/>
              </a:endParaRPr>
            </a:p>
          </p:txBody>
        </p:sp>
      </p:grpSp>
      <p:grpSp>
        <p:nvGrpSpPr>
          <p:cNvPr id="65" name="组合 64"/>
          <p:cNvGrpSpPr/>
          <p:nvPr/>
        </p:nvGrpSpPr>
        <p:grpSpPr>
          <a:xfrm>
            <a:off x="8104870" y="4169409"/>
            <a:ext cx="3109230" cy="1274644"/>
            <a:chOff x="1818113" y="1981592"/>
            <a:chExt cx="3109230" cy="1274644"/>
          </a:xfrm>
        </p:grpSpPr>
        <p:sp>
          <p:nvSpPr>
            <p:cNvPr id="66" name="矩形 65"/>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7" name="矩形 66"/>
            <p:cNvSpPr/>
            <p:nvPr/>
          </p:nvSpPr>
          <p:spPr>
            <a:xfrm>
              <a:off x="1818113" y="1981592"/>
              <a:ext cx="2241974" cy="337185"/>
            </a:xfrm>
            <a:prstGeom prst="rect">
              <a:avLst/>
            </a:prstGeom>
          </p:spPr>
          <p:txBody>
            <a:bodyPr wrap="square">
              <a:spAutoFit/>
            </a:bodyPr>
            <a:lstStyle/>
            <a:p>
              <a:pPr algn="l"/>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grpSp>
        <p:nvGrpSpPr>
          <p:cNvPr id="68" name="组合 67"/>
          <p:cNvGrpSpPr/>
          <p:nvPr/>
        </p:nvGrpSpPr>
        <p:grpSpPr>
          <a:xfrm>
            <a:off x="887868" y="2151924"/>
            <a:ext cx="3109229" cy="1274644"/>
            <a:chOff x="1818114" y="1981592"/>
            <a:chExt cx="3109229" cy="1274644"/>
          </a:xfrm>
        </p:grpSpPr>
        <p:sp>
          <p:nvSpPr>
            <p:cNvPr id="69" name="矩形 68"/>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0" name="矩形 69"/>
            <p:cNvSpPr/>
            <p:nvPr/>
          </p:nvSpPr>
          <p:spPr>
            <a:xfrm>
              <a:off x="2685369" y="1981592"/>
              <a:ext cx="2241974" cy="337185"/>
            </a:xfrm>
            <a:prstGeom prst="rect">
              <a:avLst/>
            </a:prstGeom>
          </p:spPr>
          <p:txBody>
            <a:bodyPr wrap="square">
              <a:spAutoFit/>
            </a:bodyPr>
            <a:lstStyle/>
            <a:p>
              <a:pPr algn="r"/>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grpSp>
        <p:nvGrpSpPr>
          <p:cNvPr id="71" name="组合 70"/>
          <p:cNvGrpSpPr/>
          <p:nvPr/>
        </p:nvGrpSpPr>
        <p:grpSpPr>
          <a:xfrm>
            <a:off x="887868" y="4169409"/>
            <a:ext cx="3109229" cy="1274644"/>
            <a:chOff x="1818114" y="1981592"/>
            <a:chExt cx="3109229" cy="1274644"/>
          </a:xfrm>
        </p:grpSpPr>
        <p:sp>
          <p:nvSpPr>
            <p:cNvPr id="72" name="矩形 7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3" name="矩形 72"/>
            <p:cNvSpPr/>
            <p:nvPr/>
          </p:nvSpPr>
          <p:spPr>
            <a:xfrm>
              <a:off x="2685369" y="1981592"/>
              <a:ext cx="2241974" cy="337185"/>
            </a:xfrm>
            <a:prstGeom prst="rect">
              <a:avLst/>
            </a:prstGeom>
          </p:spPr>
          <p:txBody>
            <a:bodyPr wrap="square">
              <a:spAutoFit/>
            </a:bodyPr>
            <a:lstStyle/>
            <a:p>
              <a:pPr algn="r"/>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sp>
        <p:nvSpPr>
          <p:cNvPr id="6" name="椭圆 5"/>
          <p:cNvSpPr/>
          <p:nvPr/>
        </p:nvSpPr>
        <p:spPr>
          <a:xfrm>
            <a:off x="4265930" y="2059940"/>
            <a:ext cx="1413510" cy="141351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57010" y="2059940"/>
            <a:ext cx="1413510" cy="141351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265930" y="4072890"/>
            <a:ext cx="1413510" cy="141351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557010" y="4072890"/>
            <a:ext cx="1413510" cy="141351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7"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par>
                          <p:cTn id="39" fill="hold">
                            <p:stCondLst>
                              <p:cond delay="1500"/>
                            </p:stCondLst>
                            <p:childTnLst>
                              <p:par>
                                <p:cTn id="40" presetID="2" presetClass="entr" presetSubtype="2" fill="hold" grpId="1"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0-#ppt_w/2"/>
                                          </p:val>
                                        </p:tav>
                                        <p:tav tm="100000">
                                          <p:val>
                                            <p:strVal val="#ppt_x"/>
                                          </p:val>
                                        </p:tav>
                                      </p:tavLst>
                                    </p:anim>
                                    <p:anim calcmode="lin" valueType="num">
                                      <p:cBhvr additive="base">
                                        <p:cTn id="51" dur="500" fill="hold"/>
                                        <p:tgtEl>
                                          <p:spTgt spid="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2" presetClass="entr" presetSubtype="2"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ppt_x</p:attrName>
                                        </p:attrNameLst>
                                      </p:cBhvr>
                                      <p:tavLst>
                                        <p:tav tm="0">
                                          <p:val>
                                            <p:strVal val="#ppt_x+#ppt_w*1.125000"/>
                                          </p:val>
                                        </p:tav>
                                        <p:tav tm="100000">
                                          <p:val>
                                            <p:strVal val="#ppt_x"/>
                                          </p:val>
                                        </p:tav>
                                      </p:tavLst>
                                    </p:anim>
                                    <p:animEffect transition="in" filter="wipe(left)">
                                      <p:cBhvr>
                                        <p:cTn id="60" dur="500"/>
                                        <p:tgtEl>
                                          <p:spTgt spid="68"/>
                                        </p:tgtEl>
                                      </p:cBhvr>
                                    </p:animEffect>
                                  </p:childTnLst>
                                </p:cTn>
                              </p:par>
                              <p:par>
                                <p:cTn id="61" presetID="12" presetClass="entr" presetSubtype="8" fill="hold"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p:tgtEl>
                                          <p:spTgt spid="62"/>
                                        </p:tgtEl>
                                        <p:attrNameLst>
                                          <p:attrName>ppt_x</p:attrName>
                                        </p:attrNameLst>
                                      </p:cBhvr>
                                      <p:tavLst>
                                        <p:tav tm="0">
                                          <p:val>
                                            <p:strVal val="#ppt_x-#ppt_w*1.125000"/>
                                          </p:val>
                                        </p:tav>
                                        <p:tav tm="100000">
                                          <p:val>
                                            <p:strVal val="#ppt_x"/>
                                          </p:val>
                                        </p:tav>
                                      </p:tavLst>
                                    </p:anim>
                                    <p:animEffect transition="in" filter="wipe(right)">
                                      <p:cBhvr>
                                        <p:cTn id="64" dur="500"/>
                                        <p:tgtEl>
                                          <p:spTgt spid="62"/>
                                        </p:tgtEl>
                                      </p:cBhvr>
                                    </p:animEffect>
                                  </p:childTnLst>
                                </p:cTn>
                              </p:par>
                              <p:par>
                                <p:cTn id="65" presetID="12" presetClass="entr" presetSubtype="2" fill="hold"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left)">
                                      <p:cBhvr>
                                        <p:cTn id="68" dur="500"/>
                                        <p:tgtEl>
                                          <p:spTgt spid="71"/>
                                        </p:tgtEl>
                                      </p:cBhvr>
                                    </p:animEffect>
                                  </p:childTnLst>
                                </p:cTn>
                              </p:par>
                              <p:par>
                                <p:cTn id="69" presetID="12" presetClass="entr" presetSubtype="8" fill="hold" nodeType="withEffect">
                                  <p:stCondLst>
                                    <p:cond delay="75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ppt_x</p:attrName>
                                        </p:attrNameLst>
                                      </p:cBhvr>
                                      <p:tavLst>
                                        <p:tav tm="0">
                                          <p:val>
                                            <p:strVal val="#ppt_x-#ppt_w*1.125000"/>
                                          </p:val>
                                        </p:tav>
                                        <p:tav tm="100000">
                                          <p:val>
                                            <p:strVal val="#ppt_x"/>
                                          </p:val>
                                        </p:tav>
                                      </p:tavLst>
                                    </p:anim>
                                    <p:animEffect transition="in" filter="wipe(righ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bldLvl="0" animBg="1"/>
      <p:bldP spid="10" grpId="0" bldLvl="0" animBg="1"/>
      <p:bldP spid="13" grpId="0" bldLvl="0" animBg="1"/>
      <p:bldP spid="16" grpId="0" bldLvl="0" animBg="1"/>
      <p:bldP spid="6" grpId="0" animBg="1"/>
      <p:bldP spid="8" grpId="0" animBg="1"/>
      <p:bldP spid="8" grpId="1" animBg="1"/>
      <p:bldP spid="9" grpId="0" animBg="1"/>
      <p:bldP spid="11" grpId="0" animBg="1"/>
      <p:bldP spid="1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grpSp>
        <p:nvGrpSpPr>
          <p:cNvPr id="19463" name="组合 82"/>
          <p:cNvGrpSpPr/>
          <p:nvPr/>
        </p:nvGrpSpPr>
        <p:grpSpPr bwMode="auto">
          <a:xfrm>
            <a:off x="1222375" y="2222183"/>
            <a:ext cx="1546225" cy="1544637"/>
            <a:chOff x="1222577" y="2190193"/>
            <a:chExt cx="1545336" cy="1545336"/>
          </a:xfrm>
        </p:grpSpPr>
        <p:sp>
          <p:nvSpPr>
            <p:cNvPr id="84" name="Oval 16"/>
            <p:cNvSpPr/>
            <p:nvPr/>
          </p:nvSpPr>
          <p:spPr>
            <a:xfrm>
              <a:off x="1409794" y="2377603"/>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solidFill>
                  <a:srgbClr val="04397B"/>
                </a:solidFill>
              </a:endParaRPr>
            </a:p>
          </p:txBody>
        </p:sp>
        <p:sp>
          <p:nvSpPr>
            <p:cNvPr id="85" name="Arc 20"/>
            <p:cNvSpPr/>
            <p:nvPr/>
          </p:nvSpPr>
          <p:spPr>
            <a:xfrm>
              <a:off x="1222577" y="2190193"/>
              <a:ext cx="1545336" cy="1545336"/>
            </a:xfrm>
            <a:prstGeom prst="arc">
              <a:avLst>
                <a:gd name="adj1" fmla="val 20172577"/>
                <a:gd name="adj2" fmla="val 16297434"/>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en-US">
                <a:solidFill>
                  <a:prstClr val="black"/>
                </a:solidFill>
              </a:endParaRPr>
            </a:p>
          </p:txBody>
        </p:sp>
        <p:sp>
          <p:nvSpPr>
            <p:cNvPr id="19482" name="TextBox 24"/>
            <p:cNvSpPr txBox="1">
              <a:spLocks noChangeArrowheads="1"/>
            </p:cNvSpPr>
            <p:nvPr/>
          </p:nvSpPr>
          <p:spPr bwMode="auto">
            <a:xfrm>
              <a:off x="1607857"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en-US" altLang="zh-CN" sz="2400" b="1">
                  <a:solidFill>
                    <a:srgbClr val="6AE7FF"/>
                  </a:solidFill>
                  <a:latin typeface="微软雅黑" charset="-122"/>
                  <a:ea typeface="微软雅黑" charset="-122"/>
                </a:rPr>
                <a:t>85%</a:t>
              </a:r>
            </a:p>
          </p:txBody>
        </p:sp>
      </p:grpSp>
      <p:grpSp>
        <p:nvGrpSpPr>
          <p:cNvPr id="19464" name="组合 86"/>
          <p:cNvGrpSpPr/>
          <p:nvPr/>
        </p:nvGrpSpPr>
        <p:grpSpPr bwMode="auto">
          <a:xfrm>
            <a:off x="3941763" y="2219008"/>
            <a:ext cx="1544637" cy="1544637"/>
            <a:chOff x="3941805" y="2186816"/>
            <a:chExt cx="1545336" cy="1545336"/>
          </a:xfrm>
        </p:grpSpPr>
        <p:sp>
          <p:nvSpPr>
            <p:cNvPr id="88" name="Oval 17"/>
            <p:cNvSpPr/>
            <p:nvPr/>
          </p:nvSpPr>
          <p:spPr>
            <a:xfrm>
              <a:off x="4132391"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solidFill>
                  <a:prstClr val="white"/>
                </a:solidFill>
              </a:endParaRPr>
            </a:p>
          </p:txBody>
        </p:sp>
        <p:sp>
          <p:nvSpPr>
            <p:cNvPr id="89" name="Arc 21"/>
            <p:cNvSpPr/>
            <p:nvPr/>
          </p:nvSpPr>
          <p:spPr>
            <a:xfrm>
              <a:off x="3941805" y="2186816"/>
              <a:ext cx="1545336" cy="1545336"/>
            </a:xfrm>
            <a:prstGeom prst="arc">
              <a:avLst>
                <a:gd name="adj1" fmla="val 17379292"/>
                <a:gd name="adj2" fmla="val 8825709"/>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en-US">
                <a:solidFill>
                  <a:prstClr val="black"/>
                </a:solidFill>
              </a:endParaRPr>
            </a:p>
          </p:txBody>
        </p:sp>
        <p:sp>
          <p:nvSpPr>
            <p:cNvPr id="19479" name="TextBox 27"/>
            <p:cNvSpPr txBox="1">
              <a:spLocks noChangeArrowheads="1"/>
            </p:cNvSpPr>
            <p:nvPr/>
          </p:nvSpPr>
          <p:spPr bwMode="auto">
            <a:xfrm>
              <a:off x="4353263"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en-US" altLang="zh-CN" sz="2400" b="1">
                  <a:solidFill>
                    <a:srgbClr val="6AE7FF"/>
                  </a:solidFill>
                  <a:latin typeface="微软雅黑" charset="-122"/>
                  <a:ea typeface="微软雅黑" charset="-122"/>
                </a:rPr>
                <a:t>73%</a:t>
              </a:r>
            </a:p>
          </p:txBody>
        </p:sp>
      </p:grpSp>
      <p:grpSp>
        <p:nvGrpSpPr>
          <p:cNvPr id="19465" name="组合 90"/>
          <p:cNvGrpSpPr/>
          <p:nvPr/>
        </p:nvGrpSpPr>
        <p:grpSpPr bwMode="auto">
          <a:xfrm>
            <a:off x="6661150" y="2219008"/>
            <a:ext cx="1544638" cy="1544637"/>
            <a:chOff x="6661033" y="2186816"/>
            <a:chExt cx="1545336" cy="1545336"/>
          </a:xfrm>
        </p:grpSpPr>
        <p:sp>
          <p:nvSpPr>
            <p:cNvPr id="92" name="Oval 18"/>
            <p:cNvSpPr/>
            <p:nvPr/>
          </p:nvSpPr>
          <p:spPr>
            <a:xfrm>
              <a:off x="6854796"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solidFill>
                  <a:prstClr val="white"/>
                </a:solidFill>
              </a:endParaRPr>
            </a:p>
          </p:txBody>
        </p:sp>
        <p:sp>
          <p:nvSpPr>
            <p:cNvPr id="93" name="Arc 22"/>
            <p:cNvSpPr/>
            <p:nvPr/>
          </p:nvSpPr>
          <p:spPr>
            <a:xfrm>
              <a:off x="6661033" y="2186816"/>
              <a:ext cx="1545336" cy="1545336"/>
            </a:xfrm>
            <a:prstGeom prst="arc">
              <a:avLst>
                <a:gd name="adj1" fmla="val 14283035"/>
                <a:gd name="adj2" fmla="val 8268073"/>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en-US">
                <a:solidFill>
                  <a:prstClr val="black"/>
                </a:solidFill>
              </a:endParaRPr>
            </a:p>
          </p:txBody>
        </p:sp>
        <p:sp>
          <p:nvSpPr>
            <p:cNvPr id="19476" name="TextBox 28"/>
            <p:cNvSpPr txBox="1">
              <a:spLocks noChangeArrowheads="1"/>
            </p:cNvSpPr>
            <p:nvPr/>
          </p:nvSpPr>
          <p:spPr bwMode="auto">
            <a:xfrm>
              <a:off x="7045059" y="2732225"/>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en-US" altLang="zh-CN" sz="2400" b="1">
                  <a:solidFill>
                    <a:srgbClr val="6AE7FF"/>
                  </a:solidFill>
                  <a:latin typeface="微软雅黑" charset="-122"/>
                  <a:ea typeface="微软雅黑" charset="-122"/>
                </a:rPr>
                <a:t>78%</a:t>
              </a:r>
            </a:p>
          </p:txBody>
        </p:sp>
      </p:grpSp>
      <p:grpSp>
        <p:nvGrpSpPr>
          <p:cNvPr id="19466" name="组合 94"/>
          <p:cNvGrpSpPr/>
          <p:nvPr/>
        </p:nvGrpSpPr>
        <p:grpSpPr bwMode="auto">
          <a:xfrm>
            <a:off x="9390063" y="2219008"/>
            <a:ext cx="1546225" cy="1544637"/>
            <a:chOff x="9390392" y="2186816"/>
            <a:chExt cx="1545336" cy="1545336"/>
          </a:xfrm>
        </p:grpSpPr>
        <p:sp>
          <p:nvSpPr>
            <p:cNvPr id="96" name="Oval 19"/>
            <p:cNvSpPr/>
            <p:nvPr/>
          </p:nvSpPr>
          <p:spPr>
            <a:xfrm>
              <a:off x="9577609" y="2377402"/>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solidFill>
                  <a:prstClr val="white"/>
                </a:solidFill>
              </a:endParaRPr>
            </a:p>
          </p:txBody>
        </p:sp>
        <p:sp>
          <p:nvSpPr>
            <p:cNvPr id="97" name="Arc 23"/>
            <p:cNvSpPr/>
            <p:nvPr/>
          </p:nvSpPr>
          <p:spPr>
            <a:xfrm>
              <a:off x="9390392" y="2186816"/>
              <a:ext cx="1545336" cy="1545336"/>
            </a:xfrm>
            <a:prstGeom prst="arc">
              <a:avLst>
                <a:gd name="adj1" fmla="val 17026676"/>
                <a:gd name="adj2" fmla="val 13044588"/>
              </a:avLst>
            </a:prstGeom>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spcBef>
                  <a:spcPts val="0"/>
                </a:spcBef>
                <a:spcAft>
                  <a:spcPts val="0"/>
                </a:spcAft>
                <a:defRPr/>
              </a:pPr>
              <a:endParaRPr lang="en-US">
                <a:solidFill>
                  <a:prstClr val="black"/>
                </a:solidFill>
              </a:endParaRPr>
            </a:p>
          </p:txBody>
        </p:sp>
        <p:sp>
          <p:nvSpPr>
            <p:cNvPr id="19473" name="TextBox 29"/>
            <p:cNvSpPr txBox="1">
              <a:spLocks noChangeArrowheads="1"/>
            </p:cNvSpPr>
            <p:nvPr/>
          </p:nvSpPr>
          <p:spPr bwMode="auto">
            <a:xfrm>
              <a:off x="9772728"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en-US" altLang="zh-CN" sz="2400" b="1">
                  <a:solidFill>
                    <a:srgbClr val="6AE7FF"/>
                  </a:solidFill>
                  <a:latin typeface="微软雅黑" charset="-122"/>
                  <a:ea typeface="微软雅黑" charset="-122"/>
                </a:rPr>
                <a:t>90%</a:t>
              </a:r>
            </a:p>
          </p:txBody>
        </p:sp>
      </p:grpSp>
      <p:sp>
        <p:nvSpPr>
          <p:cNvPr id="19467" name="文本框 1"/>
          <p:cNvSpPr txBox="1">
            <a:spLocks noChangeArrowheads="1"/>
          </p:cNvSpPr>
          <p:nvPr/>
        </p:nvSpPr>
        <p:spPr bwMode="auto">
          <a:xfrm>
            <a:off x="775970" y="3943350"/>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19468" name="文本框 103"/>
          <p:cNvSpPr txBox="1">
            <a:spLocks noChangeArrowheads="1"/>
          </p:cNvSpPr>
          <p:nvPr/>
        </p:nvSpPr>
        <p:spPr bwMode="auto">
          <a:xfrm>
            <a:off x="3495993" y="39430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19469" name="文本框 104"/>
          <p:cNvSpPr txBox="1">
            <a:spLocks noChangeArrowheads="1"/>
          </p:cNvSpPr>
          <p:nvPr/>
        </p:nvSpPr>
        <p:spPr bwMode="auto">
          <a:xfrm>
            <a:off x="6220778"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19470" name="文本框 105"/>
          <p:cNvSpPr txBox="1">
            <a:spLocks noChangeArrowheads="1"/>
          </p:cNvSpPr>
          <p:nvPr/>
        </p:nvSpPr>
        <p:spPr bwMode="auto">
          <a:xfrm>
            <a:off x="8945880"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edge">
                                      <p:cBhvr>
                                        <p:cTn id="17" dur="500"/>
                                        <p:tgtEl>
                                          <p:spTgt spid="19463"/>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9467"/>
                                        </p:tgtEl>
                                        <p:attrNameLst>
                                          <p:attrName>style.visibility</p:attrName>
                                        </p:attrNameLst>
                                      </p:cBhvr>
                                      <p:to>
                                        <p:strVal val="visible"/>
                                      </p:to>
                                    </p:set>
                                    <p:anim calcmode="lin" valueType="num">
                                      <p:cBhvr additive="base">
                                        <p:cTn id="21" dur="500"/>
                                        <p:tgtEl>
                                          <p:spTgt spid="19467"/>
                                        </p:tgtEl>
                                        <p:attrNameLst>
                                          <p:attrName>ppt_y</p:attrName>
                                        </p:attrNameLst>
                                      </p:cBhvr>
                                      <p:tavLst>
                                        <p:tav tm="0">
                                          <p:val>
                                            <p:strVal val="#ppt_y+#ppt_h*1.125000"/>
                                          </p:val>
                                        </p:tav>
                                        <p:tav tm="100000">
                                          <p:val>
                                            <p:strVal val="#ppt_y"/>
                                          </p:val>
                                        </p:tav>
                                      </p:tavLst>
                                    </p:anim>
                                    <p:animEffect transition="in" filter="wipe(up)">
                                      <p:cBhvr>
                                        <p:cTn id="22" dur="500"/>
                                        <p:tgtEl>
                                          <p:spTgt spid="19467"/>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19464"/>
                                        </p:tgtEl>
                                        <p:attrNameLst>
                                          <p:attrName>style.visibility</p:attrName>
                                        </p:attrNameLst>
                                      </p:cBhvr>
                                      <p:to>
                                        <p:strVal val="visible"/>
                                      </p:to>
                                    </p:set>
                                    <p:animEffect transition="in" filter="wedge">
                                      <p:cBhvr>
                                        <p:cTn id="26" dur="500"/>
                                        <p:tgtEl>
                                          <p:spTgt spid="19464"/>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9468"/>
                                        </p:tgtEl>
                                        <p:attrNameLst>
                                          <p:attrName>style.visibility</p:attrName>
                                        </p:attrNameLst>
                                      </p:cBhvr>
                                      <p:to>
                                        <p:strVal val="visible"/>
                                      </p:to>
                                    </p:set>
                                    <p:anim calcmode="lin" valueType="num">
                                      <p:cBhvr additive="base">
                                        <p:cTn id="30" dur="500"/>
                                        <p:tgtEl>
                                          <p:spTgt spid="19468"/>
                                        </p:tgtEl>
                                        <p:attrNameLst>
                                          <p:attrName>ppt_y</p:attrName>
                                        </p:attrNameLst>
                                      </p:cBhvr>
                                      <p:tavLst>
                                        <p:tav tm="0">
                                          <p:val>
                                            <p:strVal val="#ppt_y+#ppt_h*1.125000"/>
                                          </p:val>
                                        </p:tav>
                                        <p:tav tm="100000">
                                          <p:val>
                                            <p:strVal val="#ppt_y"/>
                                          </p:val>
                                        </p:tav>
                                      </p:tavLst>
                                    </p:anim>
                                    <p:animEffect transition="in" filter="wipe(up)">
                                      <p:cBhvr>
                                        <p:cTn id="31" dur="500"/>
                                        <p:tgtEl>
                                          <p:spTgt spid="19468"/>
                                        </p:tgtEl>
                                      </p:cBhvr>
                                    </p:animEffect>
                                  </p:childTnLst>
                                </p:cTn>
                              </p:par>
                            </p:childTnLst>
                          </p:cTn>
                        </p:par>
                        <p:par>
                          <p:cTn id="32" fill="hold">
                            <p:stCondLst>
                              <p:cond delay="3000"/>
                            </p:stCondLst>
                            <p:childTnLst>
                              <p:par>
                                <p:cTn id="33" presetID="20" presetClass="entr" presetSubtype="0" fill="hold" nodeType="after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wedge">
                                      <p:cBhvr>
                                        <p:cTn id="35" dur="500"/>
                                        <p:tgtEl>
                                          <p:spTgt spid="19465"/>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19469"/>
                                        </p:tgtEl>
                                        <p:attrNameLst>
                                          <p:attrName>style.visibility</p:attrName>
                                        </p:attrNameLst>
                                      </p:cBhvr>
                                      <p:to>
                                        <p:strVal val="visible"/>
                                      </p:to>
                                    </p:set>
                                    <p:anim calcmode="lin" valueType="num">
                                      <p:cBhvr additive="base">
                                        <p:cTn id="39" dur="500"/>
                                        <p:tgtEl>
                                          <p:spTgt spid="19469"/>
                                        </p:tgtEl>
                                        <p:attrNameLst>
                                          <p:attrName>ppt_y</p:attrName>
                                        </p:attrNameLst>
                                      </p:cBhvr>
                                      <p:tavLst>
                                        <p:tav tm="0">
                                          <p:val>
                                            <p:strVal val="#ppt_y+#ppt_h*1.125000"/>
                                          </p:val>
                                        </p:tav>
                                        <p:tav tm="100000">
                                          <p:val>
                                            <p:strVal val="#ppt_y"/>
                                          </p:val>
                                        </p:tav>
                                      </p:tavLst>
                                    </p:anim>
                                    <p:animEffect transition="in" filter="wipe(up)">
                                      <p:cBhvr>
                                        <p:cTn id="40" dur="500"/>
                                        <p:tgtEl>
                                          <p:spTgt spid="19469"/>
                                        </p:tgtEl>
                                      </p:cBhvr>
                                    </p:animEffect>
                                  </p:childTnLst>
                                </p:cTn>
                              </p:par>
                            </p:childTnLst>
                          </p:cTn>
                        </p:par>
                        <p:par>
                          <p:cTn id="41" fill="hold">
                            <p:stCondLst>
                              <p:cond delay="4000"/>
                            </p:stCondLst>
                            <p:childTnLst>
                              <p:par>
                                <p:cTn id="42" presetID="20" presetClass="entr" presetSubtype="0" fill="hold" nodeType="afterEffect">
                                  <p:stCondLst>
                                    <p:cond delay="0"/>
                                  </p:stCondLst>
                                  <p:childTnLst>
                                    <p:set>
                                      <p:cBhvr>
                                        <p:cTn id="43" dur="1" fill="hold">
                                          <p:stCondLst>
                                            <p:cond delay="0"/>
                                          </p:stCondLst>
                                        </p:cTn>
                                        <p:tgtEl>
                                          <p:spTgt spid="19466"/>
                                        </p:tgtEl>
                                        <p:attrNameLst>
                                          <p:attrName>style.visibility</p:attrName>
                                        </p:attrNameLst>
                                      </p:cBhvr>
                                      <p:to>
                                        <p:strVal val="visible"/>
                                      </p:to>
                                    </p:set>
                                    <p:animEffect transition="in" filter="wedge">
                                      <p:cBhvr>
                                        <p:cTn id="44" dur="500"/>
                                        <p:tgtEl>
                                          <p:spTgt spid="19466"/>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19470"/>
                                        </p:tgtEl>
                                        <p:attrNameLst>
                                          <p:attrName>style.visibility</p:attrName>
                                        </p:attrNameLst>
                                      </p:cBhvr>
                                      <p:to>
                                        <p:strVal val="visible"/>
                                      </p:to>
                                    </p:set>
                                    <p:anim calcmode="lin" valueType="num">
                                      <p:cBhvr additive="base">
                                        <p:cTn id="48" dur="500"/>
                                        <p:tgtEl>
                                          <p:spTgt spid="19470"/>
                                        </p:tgtEl>
                                        <p:attrNameLst>
                                          <p:attrName>ppt_y</p:attrName>
                                        </p:attrNameLst>
                                      </p:cBhvr>
                                      <p:tavLst>
                                        <p:tav tm="0">
                                          <p:val>
                                            <p:strVal val="#ppt_y+#ppt_h*1.125000"/>
                                          </p:val>
                                        </p:tav>
                                        <p:tav tm="100000">
                                          <p:val>
                                            <p:strVal val="#ppt_y"/>
                                          </p:val>
                                        </p:tav>
                                      </p:tavLst>
                                    </p:anim>
                                    <p:animEffect transition="in" filter="wipe(up)">
                                      <p:cBhvr>
                                        <p:cTn id="49"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467" grpId="0"/>
      <p:bldP spid="19468" grpId="0"/>
      <p:bldP spid="19469" grpId="0"/>
      <p:bldP spid="194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grpSp>
        <p:nvGrpSpPr>
          <p:cNvPr id="43" name="组合 42"/>
          <p:cNvGrpSpPr/>
          <p:nvPr/>
        </p:nvGrpSpPr>
        <p:grpSpPr>
          <a:xfrm>
            <a:off x="4196317" y="1890824"/>
            <a:ext cx="3799366" cy="3799366"/>
            <a:chOff x="4196317" y="1890824"/>
            <a:chExt cx="3799366" cy="3799366"/>
          </a:xfrm>
        </p:grpSpPr>
        <p:sp>
          <p:nvSpPr>
            <p:cNvPr id="7" name="任意多边形: 形状 6"/>
            <p:cNvSpPr/>
            <p:nvPr/>
          </p:nvSpPr>
          <p:spPr>
            <a:xfrm>
              <a:off x="4196317" y="1890824"/>
              <a:ext cx="1768550"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flipH="1">
              <a:off x="6227135" y="1890824"/>
              <a:ext cx="1768548"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flipV="1">
              <a:off x="4196317" y="3921640"/>
              <a:ext cx="1768550"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flipH="1" flipV="1">
              <a:off x="6227135" y="3921640"/>
              <a:ext cx="1768548"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statistics-on-laptop_82095"/>
            <p:cNvSpPr>
              <a:spLocks noChangeAspect="1"/>
            </p:cNvSpPr>
            <p:nvPr/>
          </p:nvSpPr>
          <p:spPr bwMode="auto">
            <a:xfrm>
              <a:off x="4898988" y="2625822"/>
              <a:ext cx="798009" cy="64527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txBody>
            <a:bodyPr/>
            <a:lstStyle/>
            <a:p>
              <a:endParaRPr lang="zh-CN" altLang="en-US"/>
            </a:p>
          </p:txBody>
        </p:sp>
        <p:sp>
          <p:nvSpPr>
            <p:cNvPr id="36" name="statistics-on-laptop_82095"/>
            <p:cNvSpPr>
              <a:spLocks noChangeAspect="1"/>
            </p:cNvSpPr>
            <p:nvPr/>
          </p:nvSpPr>
          <p:spPr bwMode="auto">
            <a:xfrm>
              <a:off x="6493871" y="2561824"/>
              <a:ext cx="798009" cy="77327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txBody>
            <a:bodyPr/>
            <a:lstStyle/>
            <a:p>
              <a:endParaRPr lang="zh-CN" altLang="en-US"/>
            </a:p>
          </p:txBody>
        </p:sp>
        <p:sp>
          <p:nvSpPr>
            <p:cNvPr id="38" name="statistics-on-laptop_82095"/>
            <p:cNvSpPr>
              <a:spLocks noChangeAspect="1"/>
            </p:cNvSpPr>
            <p:nvPr/>
          </p:nvSpPr>
          <p:spPr bwMode="auto">
            <a:xfrm>
              <a:off x="4910912" y="4218768"/>
              <a:ext cx="774161" cy="798009"/>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txBody>
            <a:bodyPr/>
            <a:lstStyle/>
            <a:p>
              <a:endParaRPr lang="zh-CN" altLang="en-US"/>
            </a:p>
          </p:txBody>
        </p:sp>
        <p:sp>
          <p:nvSpPr>
            <p:cNvPr id="37" name="statistics-on-laptop_82095"/>
            <p:cNvSpPr>
              <a:spLocks noChangeAspect="1"/>
            </p:cNvSpPr>
            <p:nvPr/>
          </p:nvSpPr>
          <p:spPr bwMode="auto">
            <a:xfrm>
              <a:off x="6493871" y="4254250"/>
              <a:ext cx="798009" cy="727045"/>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txBody>
            <a:bodyPr/>
            <a:lstStyle/>
            <a:p>
              <a:endParaRPr lang="zh-CN" altLang="en-US"/>
            </a:p>
          </p:txBody>
        </p:sp>
      </p:grpSp>
      <p:grpSp>
        <p:nvGrpSpPr>
          <p:cNvPr id="20" name="组合 19"/>
          <p:cNvGrpSpPr/>
          <p:nvPr/>
        </p:nvGrpSpPr>
        <p:grpSpPr>
          <a:xfrm>
            <a:off x="8149886" y="1874567"/>
            <a:ext cx="3109230" cy="1274644"/>
            <a:chOff x="1818113" y="1981592"/>
            <a:chExt cx="3109230" cy="1274644"/>
          </a:xfrm>
        </p:grpSpPr>
        <p:sp>
          <p:nvSpPr>
            <p:cNvPr id="21" name="矩形 20"/>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2" name="矩形 21"/>
            <p:cNvSpPr/>
            <p:nvPr/>
          </p:nvSpPr>
          <p:spPr>
            <a:xfrm>
              <a:off x="1818113" y="1981592"/>
              <a:ext cx="2241974" cy="337185"/>
            </a:xfrm>
            <a:prstGeom prst="rect">
              <a:avLst/>
            </a:prstGeom>
          </p:spPr>
          <p:txBody>
            <a:bodyPr wrap="square">
              <a:spAutoFit/>
            </a:bodyPr>
            <a:lstStyle/>
            <a:p>
              <a:pPr algn="l"/>
              <a:r>
                <a:rPr lang="zh-CN" altLang="en-US" sz="1600" b="1">
                  <a:solidFill>
                    <a:srgbClr val="10FBFE"/>
                  </a:solidFill>
                  <a:latin typeface="微软雅黑" charset="-122"/>
                  <a:ea typeface="微软雅黑" charset="-122"/>
                  <a:sym typeface="+mn-ea"/>
                </a:rPr>
                <a:t>单击此处输入标题</a:t>
              </a:r>
              <a:endParaRPr lang="zh-CN" altLang="en-US" sz="1600" b="1" dirty="0">
                <a:solidFill>
                  <a:srgbClr val="10FBFE"/>
                </a:solidFill>
                <a:latin typeface="微软雅黑" charset="-122"/>
                <a:ea typeface="微软雅黑" charset="-122"/>
                <a:sym typeface="+mn-ea"/>
              </a:endParaRPr>
            </a:p>
          </p:txBody>
        </p:sp>
      </p:grpSp>
      <p:grpSp>
        <p:nvGrpSpPr>
          <p:cNvPr id="23" name="组合 22"/>
          <p:cNvGrpSpPr/>
          <p:nvPr/>
        </p:nvGrpSpPr>
        <p:grpSpPr>
          <a:xfrm>
            <a:off x="932884" y="1874567"/>
            <a:ext cx="3109229" cy="1274644"/>
            <a:chOff x="1818114" y="1981592"/>
            <a:chExt cx="3109229" cy="1274644"/>
          </a:xfrm>
        </p:grpSpPr>
        <p:sp>
          <p:nvSpPr>
            <p:cNvPr id="24" name="矩形 23"/>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5" name="矩形 24"/>
            <p:cNvSpPr/>
            <p:nvPr/>
          </p:nvSpPr>
          <p:spPr>
            <a:xfrm>
              <a:off x="2685369" y="1981592"/>
              <a:ext cx="2241974" cy="337185"/>
            </a:xfrm>
            <a:prstGeom prst="rect">
              <a:avLst/>
            </a:prstGeom>
          </p:spPr>
          <p:txBody>
            <a:bodyPr wrap="square">
              <a:spAutoFit/>
            </a:bodyPr>
            <a:lstStyle/>
            <a:p>
              <a:pPr algn="r"/>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grpSp>
        <p:nvGrpSpPr>
          <p:cNvPr id="28" name="组合 27"/>
          <p:cNvGrpSpPr/>
          <p:nvPr/>
        </p:nvGrpSpPr>
        <p:grpSpPr>
          <a:xfrm>
            <a:off x="8149886" y="4303469"/>
            <a:ext cx="3109230" cy="1274644"/>
            <a:chOff x="1818113" y="1981592"/>
            <a:chExt cx="3109230" cy="1274644"/>
          </a:xfrm>
        </p:grpSpPr>
        <p:sp>
          <p:nvSpPr>
            <p:cNvPr id="32" name="矩形 31"/>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3" name="矩形 32"/>
            <p:cNvSpPr/>
            <p:nvPr/>
          </p:nvSpPr>
          <p:spPr>
            <a:xfrm>
              <a:off x="1818113" y="1981592"/>
              <a:ext cx="2241974" cy="337185"/>
            </a:xfrm>
            <a:prstGeom prst="rect">
              <a:avLst/>
            </a:prstGeom>
          </p:spPr>
          <p:txBody>
            <a:bodyPr wrap="square">
              <a:spAutoFit/>
            </a:bodyPr>
            <a:lstStyle/>
            <a:p>
              <a:pPr algn="l"/>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grpSp>
        <p:nvGrpSpPr>
          <p:cNvPr id="29" name="组合 28"/>
          <p:cNvGrpSpPr/>
          <p:nvPr/>
        </p:nvGrpSpPr>
        <p:grpSpPr>
          <a:xfrm>
            <a:off x="932884" y="4303469"/>
            <a:ext cx="3109229" cy="1274644"/>
            <a:chOff x="1818114" y="1981592"/>
            <a:chExt cx="3109229" cy="1274644"/>
          </a:xfrm>
        </p:grpSpPr>
        <p:sp>
          <p:nvSpPr>
            <p:cNvPr id="30" name="矩形 29"/>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1" name="矩形 30"/>
            <p:cNvSpPr/>
            <p:nvPr/>
          </p:nvSpPr>
          <p:spPr>
            <a:xfrm>
              <a:off x="2685369" y="1981592"/>
              <a:ext cx="2241974" cy="337185"/>
            </a:xfrm>
            <a:prstGeom prst="rect">
              <a:avLst/>
            </a:prstGeom>
          </p:spPr>
          <p:txBody>
            <a:bodyPr wrap="square">
              <a:spAutoFit/>
            </a:bodyPr>
            <a:lstStyle/>
            <a:p>
              <a:pPr algn="r"/>
              <a:r>
                <a:rPr lang="zh-CN" altLang="en-US" sz="1600" b="1">
                  <a:solidFill>
                    <a:srgbClr val="10FBFE"/>
                  </a:solidFill>
                  <a:latin typeface="微软雅黑" charset="-122"/>
                  <a:ea typeface="微软雅黑" charset="-122"/>
                  <a:sym typeface="+mn-ea"/>
                </a:rPr>
                <a:t>单击此处输入标题</a:t>
              </a:r>
              <a:endParaRPr lang="zh-CN" altLang="en-US" b="1" dirty="0">
                <a:solidFill>
                  <a:schemeClr val="tx1">
                    <a:lumMod val="65000"/>
                    <a:lumOff val="35000"/>
                  </a:schemeClr>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style.rotation</p:attrName>
                                        </p:attrNameLst>
                                      </p:cBhvr>
                                      <p:tavLst>
                                        <p:tav tm="0">
                                          <p:val>
                                            <p:fltVal val="720"/>
                                          </p:val>
                                        </p:tav>
                                        <p:tav tm="100000">
                                          <p:val>
                                            <p:fltVal val="0"/>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 calcmode="lin" valueType="num">
                                      <p:cBhvr>
                                        <p:cTn id="20" dur="500" fill="hold"/>
                                        <p:tgtEl>
                                          <p:spTgt spid="43"/>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grpSp>
        <p:nvGrpSpPr>
          <p:cNvPr id="12" name="组合 11"/>
          <p:cNvGrpSpPr/>
          <p:nvPr/>
        </p:nvGrpSpPr>
        <p:grpSpPr>
          <a:xfrm>
            <a:off x="6903085" y="1724660"/>
            <a:ext cx="1117600" cy="1122680"/>
            <a:chOff x="10871" y="2716"/>
            <a:chExt cx="1760" cy="1768"/>
          </a:xfrm>
        </p:grpSpPr>
        <p:sp>
          <p:nvSpPr>
            <p:cNvPr id="30722" name="Oval 9"/>
            <p:cNvSpPr>
              <a:spLocks noChangeArrowheads="1"/>
            </p:cNvSpPr>
            <p:nvPr/>
          </p:nvSpPr>
          <p:spPr bwMode="auto">
            <a:xfrm>
              <a:off x="10871" y="2716"/>
              <a:ext cx="1761" cy="1768"/>
            </a:xfrm>
            <a:prstGeom prst="ellipse">
              <a:avLst/>
            </a:prstGeom>
            <a:noFill/>
            <a:ln w="12700">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p>
              <a:pPr algn="ctr" eaLnBrk="1" hangingPunct="1"/>
              <a:endParaRPr lang="zh-CN" altLang="zh-CN">
                <a:solidFill>
                  <a:schemeClr val="bg1"/>
                </a:solidFill>
                <a:latin typeface="宋体" pitchFamily="2" charset="-122"/>
                <a:sym typeface="宋体" pitchFamily="2" charset="-122"/>
              </a:endParaRPr>
            </a:p>
          </p:txBody>
        </p:sp>
        <p:sp>
          <p:nvSpPr>
            <p:cNvPr id="30723" name="Freeform 13">
              <a:hlinkClick r:id="rId1"/>
            </p:cNvPr>
            <p:cNvSpPr>
              <a:spLocks noEditPoints="1" noChangeArrowheads="1"/>
            </p:cNvSpPr>
            <p:nvPr/>
          </p:nvSpPr>
          <p:spPr bwMode="auto">
            <a:xfrm>
              <a:off x="11338" y="3116"/>
              <a:ext cx="772" cy="994"/>
            </a:xfrm>
            <a:custGeom>
              <a:avLst/>
              <a:gdLst>
                <a:gd name="T0" fmla="*/ 2147483647 w 102"/>
                <a:gd name="T1" fmla="*/ 0 h 131"/>
                <a:gd name="T2" fmla="*/ 0 w 102"/>
                <a:gd name="T3" fmla="*/ 2147483647 h 131"/>
                <a:gd name="T4" fmla="*/ 2147483647 w 102"/>
                <a:gd name="T5" fmla="*/ 2147483647 h 131"/>
                <a:gd name="T6" fmla="*/ 2147483647 w 102"/>
                <a:gd name="T7" fmla="*/ 2147483647 h 131"/>
                <a:gd name="T8" fmla="*/ 2147483647 w 102"/>
                <a:gd name="T9" fmla="*/ 0 h 131"/>
                <a:gd name="T10" fmla="*/ 2147483647 w 102"/>
                <a:gd name="T11" fmla="*/ 2147483647 h 131"/>
                <a:gd name="T12" fmla="*/ 2147483647 w 102"/>
                <a:gd name="T13" fmla="*/ 2147483647 h 131"/>
                <a:gd name="T14" fmla="*/ 2147483647 w 102"/>
                <a:gd name="T15" fmla="*/ 2147483647 h 131"/>
                <a:gd name="T16" fmla="*/ 2147483647 w 102"/>
                <a:gd name="T17" fmla="*/ 2147483647 h 131"/>
                <a:gd name="T18" fmla="*/ 2147483647 w 102"/>
                <a:gd name="T19" fmla="*/ 2147483647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131"/>
                <a:gd name="T32" fmla="*/ 102 w 102"/>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20" name="组合 19"/>
          <p:cNvGrpSpPr/>
          <p:nvPr/>
        </p:nvGrpSpPr>
        <p:grpSpPr>
          <a:xfrm>
            <a:off x="8362315" y="1724660"/>
            <a:ext cx="1117600" cy="1122680"/>
            <a:chOff x="13169" y="2716"/>
            <a:chExt cx="1760" cy="1768"/>
          </a:xfrm>
        </p:grpSpPr>
        <p:grpSp>
          <p:nvGrpSpPr>
            <p:cNvPr id="6" name="组合 22"/>
            <p:cNvGrpSpPr/>
            <p:nvPr/>
          </p:nvGrpSpPr>
          <p:grpSpPr bwMode="auto">
            <a:xfrm>
              <a:off x="13583" y="3183"/>
              <a:ext cx="1040" cy="782"/>
              <a:chOff x="0" y="0"/>
              <a:chExt cx="514350" cy="386732"/>
            </a:xfrm>
            <a:solidFill>
              <a:srgbClr val="6AE7FF"/>
            </a:solidFill>
          </p:grpSpPr>
          <p:sp>
            <p:nvSpPr>
              <p:cNvPr id="8" name="Freeform 11">
                <a:hlinkClick r:id="rId1"/>
              </p:cNvPr>
              <p:cNvSpPr>
                <a:spLocks noChangeArrowheads="1"/>
              </p:cNvSpPr>
              <p:nvPr/>
            </p:nvSpPr>
            <p:spPr bwMode="auto">
              <a:xfrm>
                <a:off x="0" y="127969"/>
                <a:ext cx="514350" cy="258763"/>
              </a:xfrm>
              <a:custGeom>
                <a:avLst/>
                <a:gdLst>
                  <a:gd name="T0" fmla="*/ 816530516 w 324"/>
                  <a:gd name="T1" fmla="*/ 0 h 163"/>
                  <a:gd name="T2" fmla="*/ 680442130 w 324"/>
                  <a:gd name="T3" fmla="*/ 410787002 h 163"/>
                  <a:gd name="T4" fmla="*/ 0 w 324"/>
                  <a:gd name="T5" fmla="*/ 410787002 h 163"/>
                  <a:gd name="T6" fmla="*/ 136088436 w 324"/>
                  <a:gd name="T7" fmla="*/ 0 h 163"/>
                  <a:gd name="T8" fmla="*/ 816530516 w 324"/>
                  <a:gd name="T9" fmla="*/ 0 h 163"/>
                  <a:gd name="T10" fmla="*/ 0 60000 65536"/>
                  <a:gd name="T11" fmla="*/ 0 60000 65536"/>
                  <a:gd name="T12" fmla="*/ 0 60000 65536"/>
                  <a:gd name="T13" fmla="*/ 0 60000 65536"/>
                  <a:gd name="T14" fmla="*/ 0 60000 65536"/>
                  <a:gd name="T15" fmla="*/ 0 w 324"/>
                  <a:gd name="T16" fmla="*/ 0 h 163"/>
                  <a:gd name="T17" fmla="*/ 324 w 324"/>
                  <a:gd name="T18" fmla="*/ 163 h 163"/>
                </a:gdLst>
                <a:ahLst/>
                <a:cxnLst>
                  <a:cxn ang="T10">
                    <a:pos x="T0" y="T1"/>
                  </a:cxn>
                  <a:cxn ang="T11">
                    <a:pos x="T2" y="T3"/>
                  </a:cxn>
                  <a:cxn ang="T12">
                    <a:pos x="T4" y="T5"/>
                  </a:cxn>
                  <a:cxn ang="T13">
                    <a:pos x="T6" y="T7"/>
                  </a:cxn>
                  <a:cxn ang="T14">
                    <a:pos x="T8" y="T9"/>
                  </a:cxn>
                </a:cxnLst>
                <a:rect l="T15" t="T16" r="T17" b="T18"/>
                <a:pathLst>
                  <a:path w="324" h="163">
                    <a:moveTo>
                      <a:pt x="324" y="0"/>
                    </a:moveTo>
                    <a:lnTo>
                      <a:pt x="270" y="163"/>
                    </a:lnTo>
                    <a:lnTo>
                      <a:pt x="0" y="163"/>
                    </a:lnTo>
                    <a:lnTo>
                      <a:pt x="54" y="0"/>
                    </a:lnTo>
                    <a:lnTo>
                      <a:pt x="324" y="0"/>
                    </a:lnTo>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9" name="Freeform 12"/>
              <p:cNvSpPr>
                <a:spLocks noChangeArrowheads="1"/>
              </p:cNvSpPr>
              <p:nvPr/>
            </p:nvSpPr>
            <p:spPr bwMode="auto">
              <a:xfrm>
                <a:off x="5550" y="0"/>
                <a:ext cx="449262" cy="338138"/>
              </a:xfrm>
              <a:custGeom>
                <a:avLst/>
                <a:gdLst>
                  <a:gd name="T0" fmla="*/ 110886753 w 283"/>
                  <a:gd name="T1" fmla="*/ 204133743 h 213"/>
                  <a:gd name="T2" fmla="*/ 123486721 w 283"/>
                  <a:gd name="T3" fmla="*/ 178932150 h 213"/>
                  <a:gd name="T4" fmla="*/ 148688245 w 283"/>
                  <a:gd name="T5" fmla="*/ 178932150 h 213"/>
                  <a:gd name="T6" fmla="*/ 713202522 w 283"/>
                  <a:gd name="T7" fmla="*/ 178932150 h 213"/>
                  <a:gd name="T8" fmla="*/ 713202522 w 283"/>
                  <a:gd name="T9" fmla="*/ 108367691 h 213"/>
                  <a:gd name="T10" fmla="*/ 463708232 w 283"/>
                  <a:gd name="T11" fmla="*/ 108367691 h 213"/>
                  <a:gd name="T12" fmla="*/ 375502007 w 283"/>
                  <a:gd name="T13" fmla="*/ 0 h 213"/>
                  <a:gd name="T14" fmla="*/ 45362755 w 283"/>
                  <a:gd name="T15" fmla="*/ 0 h 213"/>
                  <a:gd name="T16" fmla="*/ 0 w 283"/>
                  <a:gd name="T17" fmla="*/ 108367691 h 213"/>
                  <a:gd name="T18" fmla="*/ 0 w 283"/>
                  <a:gd name="T19" fmla="*/ 536794913 h 213"/>
                  <a:gd name="T20" fmla="*/ 110886753 w 283"/>
                  <a:gd name="T21" fmla="*/ 204133743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3"/>
                  <a:gd name="T34" fmla="*/ 0 h 213"/>
                  <a:gd name="T35" fmla="*/ 283 w 283"/>
                  <a:gd name="T36" fmla="*/ 213 h 2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grpSp>
        <p:sp>
          <p:nvSpPr>
            <p:cNvPr id="30725" name="Oval 9"/>
            <p:cNvSpPr>
              <a:spLocks noChangeArrowheads="1"/>
            </p:cNvSpPr>
            <p:nvPr/>
          </p:nvSpPr>
          <p:spPr bwMode="auto">
            <a:xfrm>
              <a:off x="13169"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grpSp>
      <p:grpSp>
        <p:nvGrpSpPr>
          <p:cNvPr id="19" name="组合 18"/>
          <p:cNvGrpSpPr/>
          <p:nvPr/>
        </p:nvGrpSpPr>
        <p:grpSpPr>
          <a:xfrm>
            <a:off x="9853295" y="1724660"/>
            <a:ext cx="1117600" cy="1122680"/>
            <a:chOff x="15517" y="2716"/>
            <a:chExt cx="1760" cy="1768"/>
          </a:xfrm>
        </p:grpSpPr>
        <p:sp>
          <p:nvSpPr>
            <p:cNvPr id="30726" name="Oval 9"/>
            <p:cNvSpPr>
              <a:spLocks noChangeArrowheads="1"/>
            </p:cNvSpPr>
            <p:nvPr/>
          </p:nvSpPr>
          <p:spPr bwMode="auto">
            <a:xfrm>
              <a:off x="15517"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sp>
          <p:nvSpPr>
            <p:cNvPr id="30727" name="Freeform 5">
              <a:hlinkClick r:id="rId1"/>
            </p:cNvPr>
            <p:cNvSpPr>
              <a:spLocks noEditPoints="1" noChangeArrowheads="1"/>
            </p:cNvSpPr>
            <p:nvPr/>
          </p:nvSpPr>
          <p:spPr bwMode="auto">
            <a:xfrm>
              <a:off x="15883" y="3116"/>
              <a:ext cx="1008" cy="1049"/>
            </a:xfrm>
            <a:custGeom>
              <a:avLst/>
              <a:gdLst>
                <a:gd name="T0" fmla="*/ 2147483647 w 133"/>
                <a:gd name="T1" fmla="*/ 2147483647 h 138"/>
                <a:gd name="T2" fmla="*/ 2147483647 w 133"/>
                <a:gd name="T3" fmla="*/ 2147483647 h 138"/>
                <a:gd name="T4" fmla="*/ 2147483647 w 133"/>
                <a:gd name="T5" fmla="*/ 2147483647 h 138"/>
                <a:gd name="T6" fmla="*/ 2147483647 w 133"/>
                <a:gd name="T7" fmla="*/ 2147483647 h 138"/>
                <a:gd name="T8" fmla="*/ 2147483647 w 133"/>
                <a:gd name="T9" fmla="*/ 2147483647 h 138"/>
                <a:gd name="T10" fmla="*/ 2147483647 w 133"/>
                <a:gd name="T11" fmla="*/ 0 h 138"/>
                <a:gd name="T12" fmla="*/ 0 w 133"/>
                <a:gd name="T13" fmla="*/ 2147483647 h 138"/>
                <a:gd name="T14" fmla="*/ 2147483647 w 133"/>
                <a:gd name="T15" fmla="*/ 2147483647 h 138"/>
                <a:gd name="T16" fmla="*/ 2147483647 w 133"/>
                <a:gd name="T17" fmla="*/ 2147483647 h 138"/>
                <a:gd name="T18" fmla="*/ 2147483647 w 133"/>
                <a:gd name="T19" fmla="*/ 2147483647 h 138"/>
                <a:gd name="T20" fmla="*/ 2147483647 w 133"/>
                <a:gd name="T21" fmla="*/ 2147483647 h 138"/>
                <a:gd name="T22" fmla="*/ 2147483647 w 133"/>
                <a:gd name="T23" fmla="*/ 2147483647 h 138"/>
                <a:gd name="T24" fmla="*/ 2147483647 w 133"/>
                <a:gd name="T25" fmla="*/ 2147483647 h 138"/>
                <a:gd name="T26" fmla="*/ 2147483647 w 133"/>
                <a:gd name="T27" fmla="*/ 2147483647 h 138"/>
                <a:gd name="T28" fmla="*/ 2147483647 w 133"/>
                <a:gd name="T29" fmla="*/ 2147483647 h 138"/>
                <a:gd name="T30" fmla="*/ 2147483647 w 133"/>
                <a:gd name="T31" fmla="*/ 2147483647 h 138"/>
                <a:gd name="T32" fmla="*/ 2147483647 w 133"/>
                <a:gd name="T33" fmla="*/ 2147483647 h 138"/>
                <a:gd name="T34" fmla="*/ 2147483647 w 133"/>
                <a:gd name="T35" fmla="*/ 2147483647 h 138"/>
                <a:gd name="T36" fmla="*/ 2147483647 w 133"/>
                <a:gd name="T37" fmla="*/ 2147483647 h 138"/>
                <a:gd name="T38" fmla="*/ 2147483647 w 133"/>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38"/>
                <a:gd name="T62" fmla="*/ 133 w 133"/>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3" name="组合 12"/>
          <p:cNvGrpSpPr/>
          <p:nvPr/>
        </p:nvGrpSpPr>
        <p:grpSpPr>
          <a:xfrm>
            <a:off x="6903085" y="3148965"/>
            <a:ext cx="1117600" cy="1122680"/>
            <a:chOff x="10871" y="4959"/>
            <a:chExt cx="1760" cy="1768"/>
          </a:xfrm>
        </p:grpSpPr>
        <p:grpSp>
          <p:nvGrpSpPr>
            <p:cNvPr id="14" name="组合 30"/>
            <p:cNvGrpSpPr/>
            <p:nvPr/>
          </p:nvGrpSpPr>
          <p:grpSpPr bwMode="auto">
            <a:xfrm>
              <a:off x="11211" y="5414"/>
              <a:ext cx="1168" cy="857"/>
              <a:chOff x="0" y="0"/>
              <a:chExt cx="577850" cy="423863"/>
            </a:xfrm>
            <a:solidFill>
              <a:srgbClr val="6AE7FF"/>
            </a:solidFill>
          </p:grpSpPr>
          <p:sp>
            <p:nvSpPr>
              <p:cNvPr id="16" name="Freeform 7">
                <a:hlinkClick r:id="rId1"/>
              </p:cNvPr>
              <p:cNvSpPr>
                <a:spLocks noChangeArrowheads="1"/>
              </p:cNvSpPr>
              <p:nvPr/>
            </p:nvSpPr>
            <p:spPr bwMode="auto">
              <a:xfrm>
                <a:off x="0" y="0"/>
                <a:ext cx="401637" cy="382588"/>
              </a:xfrm>
              <a:custGeom>
                <a:avLst/>
                <a:gdLst>
                  <a:gd name="T0" fmla="*/ 549495798 w 107"/>
                  <a:gd name="T1" fmla="*/ 1055174106 h 102"/>
                  <a:gd name="T2" fmla="*/ 549495798 w 107"/>
                  <a:gd name="T3" fmla="*/ 1055174106 h 102"/>
                  <a:gd name="T4" fmla="*/ 535404725 w 107"/>
                  <a:gd name="T5" fmla="*/ 1055174106 h 102"/>
                  <a:gd name="T6" fmla="*/ 338152100 w 107"/>
                  <a:gd name="T7" fmla="*/ 1139587247 h 102"/>
                  <a:gd name="T8" fmla="*/ 394508886 w 107"/>
                  <a:gd name="T9" fmla="*/ 998896179 h 102"/>
                  <a:gd name="T10" fmla="*/ 352239419 w 107"/>
                  <a:gd name="T11" fmla="*/ 970760731 h 102"/>
                  <a:gd name="T12" fmla="*/ 140895780 w 107"/>
                  <a:gd name="T13" fmla="*/ 619034935 h 102"/>
                  <a:gd name="T14" fmla="*/ 817199920 w 107"/>
                  <a:gd name="T15" fmla="*/ 126621645 h 102"/>
                  <a:gd name="T16" fmla="*/ 1324426251 w 107"/>
                  <a:gd name="T17" fmla="*/ 295447986 h 102"/>
                  <a:gd name="T18" fmla="*/ 1423052505 w 107"/>
                  <a:gd name="T19" fmla="*/ 295447986 h 102"/>
                  <a:gd name="T20" fmla="*/ 1507591439 w 107"/>
                  <a:gd name="T21" fmla="*/ 295447986 h 102"/>
                  <a:gd name="T22" fmla="*/ 817199920 w 107"/>
                  <a:gd name="T23" fmla="*/ 0 h 102"/>
                  <a:gd name="T24" fmla="*/ 0 w 107"/>
                  <a:gd name="T25" fmla="*/ 619034935 h 102"/>
                  <a:gd name="T26" fmla="*/ 225434713 w 107"/>
                  <a:gd name="T27" fmla="*/ 1041104624 h 102"/>
                  <a:gd name="T28" fmla="*/ 84538963 w 107"/>
                  <a:gd name="T29" fmla="*/ 1435035115 h 102"/>
                  <a:gd name="T30" fmla="*/ 253613166 w 107"/>
                  <a:gd name="T31" fmla="*/ 1336552493 h 102"/>
                  <a:gd name="T32" fmla="*/ 535404725 w 107"/>
                  <a:gd name="T33" fmla="*/ 1195861424 h 102"/>
                  <a:gd name="T34" fmla="*/ 718569912 w 107"/>
                  <a:gd name="T35" fmla="*/ 1238069870 h 102"/>
                  <a:gd name="T36" fmla="*/ 634034732 w 107"/>
                  <a:gd name="T37" fmla="*/ 1083309319 h 102"/>
                  <a:gd name="T38" fmla="*/ 549495798 w 107"/>
                  <a:gd name="T39" fmla="*/ 1055174106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02"/>
                  <a:gd name="T62" fmla="*/ 107 w 107"/>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17" name="Freeform 8">
                <a:hlinkClick r:id="rId1"/>
              </p:cNvPr>
              <p:cNvSpPr>
                <a:spLocks noEditPoints="1" noChangeArrowheads="1"/>
              </p:cNvSpPr>
              <p:nvPr/>
            </p:nvSpPr>
            <p:spPr bwMode="auto">
              <a:xfrm>
                <a:off x="179388" y="96838"/>
                <a:ext cx="398462" cy="327025"/>
              </a:xfrm>
              <a:custGeom>
                <a:avLst/>
                <a:gdLst>
                  <a:gd name="T0" fmla="*/ 1497848769 w 106"/>
                  <a:gd name="T1" fmla="*/ 551044684 h 87"/>
                  <a:gd name="T2" fmla="*/ 748924385 w 106"/>
                  <a:gd name="T3" fmla="*/ 0 h 87"/>
                  <a:gd name="T4" fmla="*/ 0 w 106"/>
                  <a:gd name="T5" fmla="*/ 551044684 h 87"/>
                  <a:gd name="T6" fmla="*/ 748924385 w 106"/>
                  <a:gd name="T7" fmla="*/ 1102093128 h 87"/>
                  <a:gd name="T8" fmla="*/ 1031539350 w 106"/>
                  <a:gd name="T9" fmla="*/ 1059703937 h 87"/>
                  <a:gd name="T10" fmla="*/ 1342411043 w 106"/>
                  <a:gd name="T11" fmla="*/ 1229256942 h 87"/>
                  <a:gd name="T12" fmla="*/ 1243498519 w 106"/>
                  <a:gd name="T13" fmla="*/ 960799348 h 87"/>
                  <a:gd name="T14" fmla="*/ 1497848769 w 106"/>
                  <a:gd name="T15" fmla="*/ 551044684 h 87"/>
                  <a:gd name="T16" fmla="*/ 1144582235 w 106"/>
                  <a:gd name="T17" fmla="*/ 734727421 h 87"/>
                  <a:gd name="T18" fmla="*/ 367397012 w 106"/>
                  <a:gd name="T19" fmla="*/ 734727421 h 87"/>
                  <a:gd name="T20" fmla="*/ 367397012 w 106"/>
                  <a:gd name="T21" fmla="*/ 664082528 h 87"/>
                  <a:gd name="T22" fmla="*/ 1144582235 w 106"/>
                  <a:gd name="T23" fmla="*/ 664082528 h 87"/>
                  <a:gd name="T24" fmla="*/ 1144582235 w 106"/>
                  <a:gd name="T25" fmla="*/ 734727421 h 87"/>
                  <a:gd name="T26" fmla="*/ 1144582235 w 106"/>
                  <a:gd name="T27" fmla="*/ 579304145 h 87"/>
                  <a:gd name="T28" fmla="*/ 367397012 w 106"/>
                  <a:gd name="T29" fmla="*/ 579304145 h 87"/>
                  <a:gd name="T30" fmla="*/ 367397012 w 106"/>
                  <a:gd name="T31" fmla="*/ 508659252 h 87"/>
                  <a:gd name="T32" fmla="*/ 1144582235 w 106"/>
                  <a:gd name="T33" fmla="*/ 508659252 h 87"/>
                  <a:gd name="T34" fmla="*/ 1144582235 w 106"/>
                  <a:gd name="T35" fmla="*/ 579304145 h 87"/>
                  <a:gd name="T36" fmla="*/ 1144582235 w 106"/>
                  <a:gd name="T37" fmla="*/ 438010483 h 87"/>
                  <a:gd name="T38" fmla="*/ 367397012 w 106"/>
                  <a:gd name="T39" fmla="*/ 438010483 h 87"/>
                  <a:gd name="T40" fmla="*/ 367397012 w 106"/>
                  <a:gd name="T41" fmla="*/ 367365590 h 87"/>
                  <a:gd name="T42" fmla="*/ 1144582235 w 106"/>
                  <a:gd name="T43" fmla="*/ 367365590 h 87"/>
                  <a:gd name="T44" fmla="*/ 1144582235 w 106"/>
                  <a:gd name="T45" fmla="*/ 438010483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87"/>
                  <a:gd name="T71" fmla="*/ 106 w 106"/>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grpSp>
        <p:sp>
          <p:nvSpPr>
            <p:cNvPr id="30729" name="Oval 9"/>
            <p:cNvSpPr>
              <a:spLocks noChangeArrowheads="1"/>
            </p:cNvSpPr>
            <p:nvPr/>
          </p:nvSpPr>
          <p:spPr bwMode="auto">
            <a:xfrm>
              <a:off x="10871"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grpSp>
      <p:grpSp>
        <p:nvGrpSpPr>
          <p:cNvPr id="15" name="组合 14"/>
          <p:cNvGrpSpPr/>
          <p:nvPr/>
        </p:nvGrpSpPr>
        <p:grpSpPr>
          <a:xfrm>
            <a:off x="8362315" y="3148965"/>
            <a:ext cx="1117600" cy="1122680"/>
            <a:chOff x="13169" y="4959"/>
            <a:chExt cx="1760" cy="1768"/>
          </a:xfrm>
        </p:grpSpPr>
        <p:sp>
          <p:nvSpPr>
            <p:cNvPr id="30730" name="Oval 9"/>
            <p:cNvSpPr>
              <a:spLocks noChangeArrowheads="1"/>
            </p:cNvSpPr>
            <p:nvPr/>
          </p:nvSpPr>
          <p:spPr bwMode="auto">
            <a:xfrm>
              <a:off x="13169"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sp>
          <p:nvSpPr>
            <p:cNvPr id="30731" name="Freeform 9">
              <a:hlinkClick r:id="rId1"/>
            </p:cNvPr>
            <p:cNvSpPr>
              <a:spLocks noEditPoints="1" noChangeArrowheads="1"/>
            </p:cNvSpPr>
            <p:nvPr/>
          </p:nvSpPr>
          <p:spPr bwMode="auto">
            <a:xfrm>
              <a:off x="13624" y="5536"/>
              <a:ext cx="917" cy="799"/>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1" name="组合 10"/>
          <p:cNvGrpSpPr/>
          <p:nvPr/>
        </p:nvGrpSpPr>
        <p:grpSpPr>
          <a:xfrm>
            <a:off x="6920230" y="4693285"/>
            <a:ext cx="1117600" cy="1120140"/>
            <a:chOff x="10898" y="7391"/>
            <a:chExt cx="1760" cy="1764"/>
          </a:xfrm>
        </p:grpSpPr>
        <p:sp>
          <p:nvSpPr>
            <p:cNvPr id="30732" name="Oval 9"/>
            <p:cNvSpPr>
              <a:spLocks noChangeArrowheads="1"/>
            </p:cNvSpPr>
            <p:nvPr/>
          </p:nvSpPr>
          <p:spPr bwMode="auto">
            <a:xfrm>
              <a:off x="10898"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sp>
          <p:nvSpPr>
            <p:cNvPr id="30733" name="Freeform 6">
              <a:hlinkClick r:id="rId1"/>
            </p:cNvPr>
            <p:cNvSpPr>
              <a:spLocks noEditPoints="1" noChangeArrowheads="1"/>
            </p:cNvSpPr>
            <p:nvPr/>
          </p:nvSpPr>
          <p:spPr bwMode="auto">
            <a:xfrm>
              <a:off x="11338" y="7730"/>
              <a:ext cx="1018" cy="1085"/>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8" name="组合 17"/>
          <p:cNvGrpSpPr/>
          <p:nvPr/>
        </p:nvGrpSpPr>
        <p:grpSpPr>
          <a:xfrm>
            <a:off x="9846945" y="3148965"/>
            <a:ext cx="1117600" cy="1122680"/>
            <a:chOff x="15507" y="4959"/>
            <a:chExt cx="1760" cy="1768"/>
          </a:xfrm>
        </p:grpSpPr>
        <p:sp>
          <p:nvSpPr>
            <p:cNvPr id="30734" name="Oval 9"/>
            <p:cNvSpPr>
              <a:spLocks noChangeArrowheads="1"/>
            </p:cNvSpPr>
            <p:nvPr/>
          </p:nvSpPr>
          <p:spPr bwMode="auto">
            <a:xfrm>
              <a:off x="15507"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sp>
          <p:nvSpPr>
            <p:cNvPr id="30735" name="Freeform 17">
              <a:hlinkClick r:id="rId1"/>
            </p:cNvPr>
            <p:cNvSpPr>
              <a:spLocks noChangeArrowheads="1"/>
            </p:cNvSpPr>
            <p:nvPr/>
          </p:nvSpPr>
          <p:spPr bwMode="auto">
            <a:xfrm>
              <a:off x="15883" y="5368"/>
              <a:ext cx="1010" cy="941"/>
            </a:xfrm>
            <a:custGeom>
              <a:avLst/>
              <a:gdLst>
                <a:gd name="T0" fmla="*/ 2147483647 w 133"/>
                <a:gd name="T1" fmla="*/ 2147483647 h 123"/>
                <a:gd name="T2" fmla="*/ 2147483647 w 133"/>
                <a:gd name="T3" fmla="*/ 2147483647 h 123"/>
                <a:gd name="T4" fmla="*/ 2147483647 w 133"/>
                <a:gd name="T5" fmla="*/ 2147483647 h 123"/>
                <a:gd name="T6" fmla="*/ 2147483647 w 133"/>
                <a:gd name="T7" fmla="*/ 2147483647 h 123"/>
                <a:gd name="T8" fmla="*/ 2147483647 w 133"/>
                <a:gd name="T9" fmla="*/ 2147483647 h 123"/>
                <a:gd name="T10" fmla="*/ 2147483647 w 133"/>
                <a:gd name="T11" fmla="*/ 2147483647 h 123"/>
                <a:gd name="T12" fmla="*/ 2147483647 w 133"/>
                <a:gd name="T13" fmla="*/ 2147483647 h 123"/>
                <a:gd name="T14" fmla="*/ 2147483647 w 133"/>
                <a:gd name="T15" fmla="*/ 2147483647 h 123"/>
                <a:gd name="T16" fmla="*/ 2147483647 w 133"/>
                <a:gd name="T17" fmla="*/ 2147483647 h 123"/>
                <a:gd name="T18" fmla="*/ 2147483647 w 133"/>
                <a:gd name="T19" fmla="*/ 2147483647 h 123"/>
                <a:gd name="T20" fmla="*/ 2147483647 w 133"/>
                <a:gd name="T21" fmla="*/ 0 h 123"/>
                <a:gd name="T22" fmla="*/ 2147483647 w 133"/>
                <a:gd name="T23" fmla="*/ 2147483647 h 123"/>
                <a:gd name="T24" fmla="*/ 2147483647 w 133"/>
                <a:gd name="T25" fmla="*/ 2147483647 h 123"/>
                <a:gd name="T26" fmla="*/ 2147483647 w 133"/>
                <a:gd name="T27" fmla="*/ 2147483647 h 123"/>
                <a:gd name="T28" fmla="*/ 0 w 133"/>
                <a:gd name="T29" fmla="*/ 2147483647 h 123"/>
                <a:gd name="T30" fmla="*/ 0 w 133"/>
                <a:gd name="T31" fmla="*/ 2147483647 h 123"/>
                <a:gd name="T32" fmla="*/ 2147483647 w 133"/>
                <a:gd name="T33" fmla="*/ 2147483647 h 123"/>
                <a:gd name="T34" fmla="*/ 2147483647 w 133"/>
                <a:gd name="T35" fmla="*/ 2147483647 h 123"/>
                <a:gd name="T36" fmla="*/ 2147483647 w 133"/>
                <a:gd name="T37" fmla="*/ 2147483647 h 123"/>
                <a:gd name="T38" fmla="*/ 2147483647 w 133"/>
                <a:gd name="T39" fmla="*/ 2147483647 h 123"/>
                <a:gd name="T40" fmla="*/ 2147483647 w 133"/>
                <a:gd name="T41" fmla="*/ 2147483647 h 123"/>
                <a:gd name="T42" fmla="*/ 2147483647 w 133"/>
                <a:gd name="T43" fmla="*/ 2147483647 h 123"/>
                <a:gd name="T44" fmla="*/ 2147483647 w 133"/>
                <a:gd name="T45" fmla="*/ 2147483647 h 123"/>
                <a:gd name="T46" fmla="*/ 2147483647 w 133"/>
                <a:gd name="T47" fmla="*/ 2147483647 h 123"/>
                <a:gd name="T48" fmla="*/ 2147483647 w 133"/>
                <a:gd name="T49" fmla="*/ 2147483647 h 123"/>
                <a:gd name="T50" fmla="*/ 2147483647 w 133"/>
                <a:gd name="T51" fmla="*/ 2147483647 h 123"/>
                <a:gd name="T52" fmla="*/ 2147483647 w 133"/>
                <a:gd name="T53" fmla="*/ 2147483647 h 123"/>
                <a:gd name="T54" fmla="*/ 2147483647 w 133"/>
                <a:gd name="T55" fmla="*/ 2147483647 h 123"/>
                <a:gd name="T56" fmla="*/ 2147483647 w 133"/>
                <a:gd name="T57" fmla="*/ 2147483647 h 123"/>
                <a:gd name="T58" fmla="*/ 2147483647 w 133"/>
                <a:gd name="T59" fmla="*/ 2147483647 h 123"/>
                <a:gd name="T60" fmla="*/ 2147483647 w 133"/>
                <a:gd name="T61" fmla="*/ 2147483647 h 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3"/>
                <a:gd name="T94" fmla="*/ 0 h 123"/>
                <a:gd name="T95" fmla="*/ 133 w 133"/>
                <a:gd name="T96" fmla="*/ 123 h 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rgbClr val="6AE7FF"/>
            </a:solidFill>
            <a:ln w="12700">
              <a:noFill/>
              <a:bevel/>
            </a:ln>
          </p:spPr>
          <p:txBody>
            <a:bodyPr lIns="68580" tIns="34290" rIns="68580" bIns="34290" anchor="ctr"/>
            <a:lstStyle/>
            <a:p>
              <a:endParaRPr lang="zh-CN" altLang="en-US"/>
            </a:p>
          </p:txBody>
        </p:sp>
      </p:grpSp>
      <p:grpSp>
        <p:nvGrpSpPr>
          <p:cNvPr id="7" name="组合 6"/>
          <p:cNvGrpSpPr/>
          <p:nvPr/>
        </p:nvGrpSpPr>
        <p:grpSpPr>
          <a:xfrm>
            <a:off x="9846945" y="4693285"/>
            <a:ext cx="1117600" cy="1120140"/>
            <a:chOff x="15507" y="7391"/>
            <a:chExt cx="1760" cy="1764"/>
          </a:xfrm>
        </p:grpSpPr>
        <p:sp>
          <p:nvSpPr>
            <p:cNvPr id="30736" name="Oval 9"/>
            <p:cNvSpPr>
              <a:spLocks noChangeArrowheads="1"/>
            </p:cNvSpPr>
            <p:nvPr/>
          </p:nvSpPr>
          <p:spPr bwMode="auto">
            <a:xfrm>
              <a:off x="15507"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grpSp>
          <p:nvGrpSpPr>
            <p:cNvPr id="29" name="组合 45"/>
            <p:cNvGrpSpPr/>
            <p:nvPr/>
          </p:nvGrpSpPr>
          <p:grpSpPr bwMode="auto">
            <a:xfrm>
              <a:off x="15902" y="7762"/>
              <a:ext cx="921" cy="1009"/>
              <a:chOff x="0" y="0"/>
              <a:chExt cx="455613" cy="500063"/>
            </a:xfrm>
            <a:solidFill>
              <a:srgbClr val="6AE7FF"/>
            </a:solidFill>
          </p:grpSpPr>
          <p:sp>
            <p:nvSpPr>
              <p:cNvPr id="30" name="Freeform 19">
                <a:hlinkClick r:id="rId1"/>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31" name="Freeform 20">
                <a:hlinkClick r:id="rId1"/>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32" name="Freeform 21">
                <a:hlinkClick r:id="rId1"/>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33" name="Rectangle 22">
                <a:hlinkClick r:id="rId1"/>
              </p:cNvPr>
              <p:cNvSpPr>
                <a:spLocks noChangeArrowheads="1"/>
              </p:cNvSpPr>
              <p:nvPr/>
            </p:nvSpPr>
            <p:spPr bwMode="auto">
              <a:xfrm>
                <a:off x="0" y="450850"/>
                <a:ext cx="455613" cy="49213"/>
              </a:xfrm>
              <a:prstGeom prst="rect">
                <a:avLst/>
              </a:pr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sp>
            <p:nvSpPr>
              <p:cNvPr id="34" name="Freeform 23">
                <a:hlinkClick r:id="rId1"/>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noFill/>
                <a:bevel/>
              </a:ln>
            </p:spPr>
            <p:txBody>
              <a:bodyPr anchor="ctr"/>
              <a:lstStyle/>
              <a:p>
                <a:pPr algn="ctr" eaLnBrk="1" hangingPunct="1">
                  <a:spcBef>
                    <a:spcPts val="0"/>
                  </a:spcBef>
                  <a:spcAft>
                    <a:spcPts val="0"/>
                  </a:spcAft>
                  <a:defRPr/>
                </a:pPr>
                <a:endParaRPr lang="zh-CN" altLang="zh-CN">
                  <a:solidFill>
                    <a:schemeClr val="bg1"/>
                  </a:solidFill>
                  <a:latin typeface="宋体" pitchFamily="2" charset="-122"/>
                  <a:ea typeface="+mn-ea"/>
                  <a:sym typeface="宋体" pitchFamily="2" charset="-122"/>
                </a:endParaRPr>
              </a:p>
            </p:txBody>
          </p:sp>
        </p:grpSp>
      </p:grpSp>
      <p:grpSp>
        <p:nvGrpSpPr>
          <p:cNvPr id="10" name="组合 9"/>
          <p:cNvGrpSpPr/>
          <p:nvPr/>
        </p:nvGrpSpPr>
        <p:grpSpPr>
          <a:xfrm>
            <a:off x="8420100" y="4693285"/>
            <a:ext cx="1117600" cy="1120140"/>
            <a:chOff x="13260" y="7391"/>
            <a:chExt cx="1760" cy="1764"/>
          </a:xfrm>
        </p:grpSpPr>
        <p:sp>
          <p:nvSpPr>
            <p:cNvPr id="30738" name="Oval 9"/>
            <p:cNvSpPr>
              <a:spLocks noChangeArrowheads="1"/>
            </p:cNvSpPr>
            <p:nvPr/>
          </p:nvSpPr>
          <p:spPr bwMode="auto">
            <a:xfrm>
              <a:off x="13260"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itchFamily="2" charset="-122"/>
              </a:endParaRPr>
            </a:p>
          </p:txBody>
        </p:sp>
        <p:sp>
          <p:nvSpPr>
            <p:cNvPr id="30739" name="Freeform 24">
              <a:hlinkClick r:id="rId1"/>
            </p:cNvPr>
            <p:cNvSpPr>
              <a:spLocks noEditPoints="1" noChangeArrowheads="1"/>
            </p:cNvSpPr>
            <p:nvPr/>
          </p:nvSpPr>
          <p:spPr bwMode="auto">
            <a:xfrm>
              <a:off x="13486" y="7930"/>
              <a:ext cx="1391" cy="835"/>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w="12700">
              <a:noFill/>
              <a:bevel/>
            </a:ln>
          </p:spPr>
          <p:txBody>
            <a:bodyPr lIns="68580" tIns="34290" rIns="68580" bIns="34290" anchor="ctr"/>
            <a:lstStyle/>
            <a:p>
              <a:endParaRPr lang="zh-CN" altLang="en-US"/>
            </a:p>
          </p:txBody>
        </p:sp>
      </p:grpSp>
      <p:sp>
        <p:nvSpPr>
          <p:cNvPr id="30836" name="TextBox 35"/>
          <p:cNvSpPr txBox="1">
            <a:spLocks noChangeArrowheads="1"/>
          </p:cNvSpPr>
          <p:nvPr/>
        </p:nvSpPr>
        <p:spPr bwMode="auto">
          <a:xfrm>
            <a:off x="1309370" y="2757170"/>
            <a:ext cx="49422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l"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en-US" altLang="zh-CN" sz="1200" dirty="0">
              <a:solidFill>
                <a:schemeClr val="bg1"/>
              </a:solidFill>
              <a:ea typeface="微软雅黑" charset="-122"/>
            </a:endParaRPr>
          </a:p>
        </p:txBody>
      </p:sp>
      <p:sp>
        <p:nvSpPr>
          <p:cNvPr id="50" name="文本框 7"/>
          <p:cNvSpPr txBox="1">
            <a:spLocks noChangeArrowheads="1"/>
          </p:cNvSpPr>
          <p:nvPr/>
        </p:nvSpPr>
        <p:spPr bwMode="auto">
          <a:xfrm>
            <a:off x="1309370" y="2419985"/>
            <a:ext cx="2682240" cy="337185"/>
          </a:xfrm>
          <a:prstGeom prst="rect">
            <a:avLst/>
          </a:prstGeom>
          <a:noFill/>
          <a:ln w="9525">
            <a:noFill/>
            <a:miter lim="800000"/>
          </a:ln>
        </p:spPr>
        <p:txBody>
          <a:bodyPr>
            <a:spAutoFit/>
          </a:bodyPr>
          <a:lstStyle/>
          <a:p>
            <a:pPr eaLnBrk="1" hangingPunct="1">
              <a:spcBef>
                <a:spcPts val="0"/>
              </a:spcBef>
              <a:spcAft>
                <a:spcPts val="0"/>
              </a:spcAft>
              <a:defRPr/>
            </a:pPr>
            <a:r>
              <a:rPr lang="zh-CN" altLang="en-US" sz="1600" b="1">
                <a:solidFill>
                  <a:srgbClr val="10FBFE"/>
                </a:solidFill>
                <a:latin typeface="微软雅黑" charset="-122"/>
                <a:ea typeface="微软雅黑" charset="-122"/>
                <a:sym typeface="+mn-ea"/>
              </a:rPr>
              <a:t>单击此处输入标题</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1320800" y="3928745"/>
            <a:ext cx="4993640" cy="70993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charset="-122"/>
            </a:endParaRPr>
          </a:p>
        </p:txBody>
      </p:sp>
      <p:sp>
        <p:nvSpPr>
          <p:cNvPr id="48" name="文本框 10"/>
          <p:cNvSpPr txBox="1">
            <a:spLocks noChangeArrowheads="1"/>
          </p:cNvSpPr>
          <p:nvPr/>
        </p:nvSpPr>
        <p:spPr bwMode="auto">
          <a:xfrm>
            <a:off x="1320800" y="3592195"/>
            <a:ext cx="2684145" cy="337185"/>
          </a:xfrm>
          <a:prstGeom prst="rect">
            <a:avLst/>
          </a:prstGeom>
          <a:noFill/>
          <a:ln w="9525">
            <a:noFill/>
            <a:miter lim="800000"/>
          </a:ln>
        </p:spPr>
        <p:txBody>
          <a:bodyPr>
            <a:spAutoFit/>
          </a:bodyPr>
          <a:lstStyle/>
          <a:p>
            <a:pPr algn="l" eaLnBrk="1" hangingPunct="1">
              <a:spcBef>
                <a:spcPts val="0"/>
              </a:spcBef>
              <a:spcAft>
                <a:spcPts val="0"/>
              </a:spcAft>
              <a:defRPr/>
            </a:pPr>
            <a:r>
              <a:rPr lang="zh-CN" altLang="en-US" sz="1600" b="1">
                <a:solidFill>
                  <a:srgbClr val="10FBFE"/>
                </a:solidFill>
                <a:latin typeface="微软雅黑" charset="-122"/>
                <a:ea typeface="微软雅黑" charset="-122"/>
                <a:sym typeface="+mn-ea"/>
              </a:rPr>
              <a:t>单击此处输入标题</a:t>
            </a:r>
            <a:endParaRPr lang="zh-CN" altLang="en-US" sz="1600" b="1" dirty="0">
              <a:solidFill>
                <a:schemeClr val="bg1"/>
              </a:solidFill>
            </a:endParaRPr>
          </a:p>
        </p:txBody>
      </p:sp>
      <p:sp>
        <p:nvSpPr>
          <p:cNvPr id="30831" name="文本框 13"/>
          <p:cNvSpPr txBox="1">
            <a:spLocks noChangeArrowheads="1"/>
          </p:cNvSpPr>
          <p:nvPr/>
        </p:nvSpPr>
        <p:spPr bwMode="auto">
          <a:xfrm>
            <a:off x="1220470" y="55149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endParaRPr lang="zh-CN" altLang="en-US" sz="1200" b="1">
              <a:latin typeface="微软雅黑" charset="-122"/>
              <a:ea typeface="微软雅黑" charset="-122"/>
            </a:endParaRPr>
          </a:p>
        </p:txBody>
      </p:sp>
      <p:sp>
        <p:nvSpPr>
          <p:cNvPr id="30832" name="文本框 14"/>
          <p:cNvSpPr txBox="1">
            <a:spLocks noChangeArrowheads="1"/>
          </p:cNvSpPr>
          <p:nvPr/>
        </p:nvSpPr>
        <p:spPr bwMode="auto">
          <a:xfrm>
            <a:off x="1309370"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zh-CN" altLang="en-US" b="1">
                <a:solidFill>
                  <a:srgbClr val="10FBFE"/>
                </a:solidFill>
                <a:latin typeface="微软雅黑" charset="-122"/>
                <a:ea typeface="微软雅黑" charset="-122"/>
                <a:sym typeface="+mn-ea"/>
              </a:rPr>
              <a:t>单击此处输入标题</a:t>
            </a:r>
            <a:endParaRPr lang="zh-CN" altLang="en-US" b="1" dirty="0">
              <a:solidFill>
                <a:srgbClr val="10FBFE"/>
              </a:solidFill>
              <a:latin typeface="微软雅黑" charset="-122"/>
              <a:ea typeface="微软雅黑" charset="-122"/>
              <a:sym typeface="+mn-ea"/>
            </a:endParaRPr>
          </a:p>
        </p:txBody>
      </p:sp>
      <p:cxnSp>
        <p:nvCxnSpPr>
          <p:cNvPr id="46" name="直接连接符 45"/>
          <p:cNvCxnSpPr/>
          <p:nvPr/>
        </p:nvCxnSpPr>
        <p:spPr>
          <a:xfrm>
            <a:off x="1396365"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1307465" y="4815205"/>
            <a:ext cx="2684145" cy="337185"/>
          </a:xfrm>
          <a:prstGeom prst="rect">
            <a:avLst/>
          </a:prstGeom>
          <a:noFill/>
          <a:ln w="9525">
            <a:noFill/>
            <a:miter lim="800000"/>
          </a:ln>
        </p:spPr>
        <p:txBody>
          <a:bodyPr>
            <a:spAutoFit/>
          </a:bodyPr>
          <a:lstStyle/>
          <a:p>
            <a:pPr algn="l" eaLnBrk="1" hangingPunct="1">
              <a:spcBef>
                <a:spcPts val="0"/>
              </a:spcBef>
              <a:spcAft>
                <a:spcPts val="0"/>
              </a:spcAft>
              <a:defRPr/>
            </a:pPr>
            <a:r>
              <a:rPr lang="zh-CN" altLang="en-US" sz="1600" b="1">
                <a:solidFill>
                  <a:srgbClr val="10FBFE"/>
                </a:solidFill>
                <a:latin typeface="微软雅黑" charset="-122"/>
                <a:ea typeface="微软雅黑" charset="-122"/>
                <a:sym typeface="+mn-ea"/>
              </a:rPr>
              <a:t>单击此处输入标题</a:t>
            </a:r>
            <a:endParaRPr lang="zh-CN" altLang="en-US" sz="1600" b="1" dirty="0">
              <a:solidFill>
                <a:schemeClr val="bg1"/>
              </a:solidFill>
            </a:endParaRPr>
          </a:p>
        </p:txBody>
      </p:sp>
      <p:sp>
        <p:nvSpPr>
          <p:cNvPr id="41" name="TextBox 35"/>
          <p:cNvSpPr txBox="1">
            <a:spLocks noChangeArrowheads="1"/>
          </p:cNvSpPr>
          <p:nvPr/>
        </p:nvSpPr>
        <p:spPr bwMode="auto">
          <a:xfrm>
            <a:off x="1307465" y="51682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0832"/>
                                        </p:tgtEl>
                                        <p:attrNameLst>
                                          <p:attrName>style.visibility</p:attrName>
                                        </p:attrNameLst>
                                      </p:cBhvr>
                                      <p:to>
                                        <p:strVal val="visible"/>
                                      </p:to>
                                    </p:set>
                                    <p:animEffect transition="in" filter="fade">
                                      <p:cBhvr>
                                        <p:cTn id="17" dur="500"/>
                                        <p:tgtEl>
                                          <p:spTgt spid="30832"/>
                                        </p:tgtEl>
                                      </p:cBhvr>
                                    </p:animEffect>
                                    <p:anim calcmode="lin" valueType="num">
                                      <p:cBhvr>
                                        <p:cTn id="18" dur="500" fill="hold"/>
                                        <p:tgtEl>
                                          <p:spTgt spid="30832"/>
                                        </p:tgtEl>
                                        <p:attrNameLst>
                                          <p:attrName>ppt_x</p:attrName>
                                        </p:attrNameLst>
                                      </p:cBhvr>
                                      <p:tavLst>
                                        <p:tav tm="0">
                                          <p:val>
                                            <p:strVal val="#ppt_x"/>
                                          </p:val>
                                        </p:tav>
                                        <p:tav tm="100000">
                                          <p:val>
                                            <p:strVal val="#ppt_x"/>
                                          </p:val>
                                        </p:tav>
                                      </p:tavLst>
                                    </p:anim>
                                    <p:anim calcmode="lin" valueType="num">
                                      <p:cBhvr>
                                        <p:cTn id="19" dur="500" fill="hold"/>
                                        <p:tgtEl>
                                          <p:spTgt spid="308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836"/>
                                        </p:tgtEl>
                                        <p:attrNameLst>
                                          <p:attrName>style.visibility</p:attrName>
                                        </p:attrNameLst>
                                      </p:cBhvr>
                                      <p:to>
                                        <p:strVal val="visible"/>
                                      </p:to>
                                    </p:set>
                                    <p:animEffect transition="in" filter="wipe(left)">
                                      <p:cBhvr>
                                        <p:cTn id="30" dur="500"/>
                                        <p:tgtEl>
                                          <p:spTgt spid="3083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45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childTnLst>
                          </p:cTn>
                        </p:par>
                        <p:par>
                          <p:cTn id="69" fill="hold">
                            <p:stCondLst>
                              <p:cond delay="5500"/>
                            </p:stCondLst>
                            <p:childTnLst>
                              <p:par>
                                <p:cTn id="70" presetID="53" presetClass="entr" presetSubtype="16"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par>
                          <p:cTn id="81" fill="hold">
                            <p:stCondLst>
                              <p:cond delay="6500"/>
                            </p:stCondLst>
                            <p:childTnLst>
                              <p:par>
                                <p:cTn id="82" presetID="53" presetClass="entr" presetSubtype="16"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par>
                          <p:cTn id="87" fill="hold">
                            <p:stCondLst>
                              <p:cond delay="7000"/>
                            </p:stCondLst>
                            <p:childTnLst>
                              <p:par>
                                <p:cTn id="88" presetID="53" presetClass="entr" presetSubtype="16"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Effect transition="in" filter="fade">
                                      <p:cBhvr>
                                        <p:cTn id="92" dur="500"/>
                                        <p:tgtEl>
                                          <p:spTgt spid="10"/>
                                        </p:tgtEl>
                                      </p:cBhvr>
                                    </p:animEffect>
                                  </p:childTnLst>
                                </p:cTn>
                              </p:par>
                            </p:childTnLst>
                          </p:cTn>
                        </p:par>
                        <p:par>
                          <p:cTn id="93" fill="hold">
                            <p:stCondLst>
                              <p:cond delay="75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5" name="平行四边形 4"/>
          <p:cNvSpPr/>
          <p:nvPr/>
        </p:nvSpPr>
        <p:spPr>
          <a:xfrm>
            <a:off x="344519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a:p>
        </p:txBody>
      </p:sp>
      <p:sp>
        <p:nvSpPr>
          <p:cNvPr id="6" name="平行四边形 5"/>
          <p:cNvSpPr/>
          <p:nvPr/>
        </p:nvSpPr>
        <p:spPr>
          <a:xfrm>
            <a:off x="4826318" y="3123962"/>
            <a:ext cx="1022747"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a:p>
        </p:txBody>
      </p:sp>
      <p:sp>
        <p:nvSpPr>
          <p:cNvPr id="7" name="平行四边形 6"/>
          <p:cNvSpPr/>
          <p:nvPr/>
        </p:nvSpPr>
        <p:spPr>
          <a:xfrm>
            <a:off x="620625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a:p>
        </p:txBody>
      </p:sp>
      <p:sp>
        <p:nvSpPr>
          <p:cNvPr id="8" name="平行四边形 7"/>
          <p:cNvSpPr/>
          <p:nvPr/>
        </p:nvSpPr>
        <p:spPr>
          <a:xfrm>
            <a:off x="7586187" y="2047637"/>
            <a:ext cx="1260872" cy="2437209"/>
          </a:xfrm>
          <a:prstGeom prst="parallelogram">
            <a:avLst>
              <a:gd name="adj" fmla="val 37904"/>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a:p>
        </p:txBody>
      </p:sp>
      <p:sp>
        <p:nvSpPr>
          <p:cNvPr id="9" name="等腰三角形 8"/>
          <p:cNvSpPr/>
          <p:nvPr/>
        </p:nvSpPr>
        <p:spPr>
          <a:xfrm>
            <a:off x="7726680" y="1383269"/>
            <a:ext cx="1477566" cy="664369"/>
          </a:xfrm>
          <a:prstGeom prst="triangl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spcBef>
                <a:spcPts val="0"/>
              </a:spcBef>
              <a:spcAft>
                <a:spcPts val="0"/>
              </a:spcAft>
              <a:defRPr/>
            </a:pPr>
            <a:endParaRPr lang="zh-CN" altLang="en-US"/>
          </a:p>
        </p:txBody>
      </p:sp>
      <p:grpSp>
        <p:nvGrpSpPr>
          <p:cNvPr id="10" name="组合 9"/>
          <p:cNvGrpSpPr/>
          <p:nvPr/>
        </p:nvGrpSpPr>
        <p:grpSpPr>
          <a:xfrm>
            <a:off x="3709512" y="3121582"/>
            <a:ext cx="1884760" cy="1363265"/>
            <a:chOff x="2771775" y="3049588"/>
            <a:chExt cx="2513013" cy="1817687"/>
          </a:xfrm>
        </p:grpSpPr>
        <p:cxnSp>
          <p:nvCxnSpPr>
            <p:cNvPr id="11" name="直接连接符 10"/>
            <p:cNvCxnSpPr/>
            <p:nvPr/>
          </p:nvCxnSpPr>
          <p:spPr>
            <a:xfrm>
              <a:off x="2771775" y="305276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95713" y="3049588"/>
              <a:ext cx="1489075" cy="181610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81112" y="3116819"/>
            <a:ext cx="1894285" cy="1364456"/>
            <a:chOff x="4600575" y="3043238"/>
            <a:chExt cx="2525713" cy="1819275"/>
          </a:xfrm>
        </p:grpSpPr>
        <p:cxnSp>
          <p:nvCxnSpPr>
            <p:cNvPr id="13" name="直接连接符 12"/>
            <p:cNvCxnSpPr/>
            <p:nvPr/>
          </p:nvCxnSpPr>
          <p:spPr>
            <a:xfrm>
              <a:off x="4600575" y="3048000"/>
              <a:ext cx="1489075"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37213" y="3043238"/>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459855" y="3119200"/>
            <a:ext cx="1884760" cy="1362075"/>
            <a:chOff x="6438900" y="3046413"/>
            <a:chExt cx="2513013" cy="1816100"/>
          </a:xfrm>
        </p:grpSpPr>
        <p:cxnSp>
          <p:nvCxnSpPr>
            <p:cNvPr id="17" name="直接连接符 16"/>
            <p:cNvCxnSpPr/>
            <p:nvPr/>
          </p:nvCxnSpPr>
          <p:spPr>
            <a:xfrm>
              <a:off x="6438900" y="3048000"/>
              <a:ext cx="1487488"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462838" y="304641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28685" name="文本框 13"/>
          <p:cNvSpPr txBox="1">
            <a:spLocks noChangeArrowheads="1"/>
          </p:cNvSpPr>
          <p:nvPr/>
        </p:nvSpPr>
        <p:spPr bwMode="auto">
          <a:xfrm>
            <a:off x="3444812" y="2469143"/>
            <a:ext cx="1273932"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r>
              <a:rPr lang="zh-CN" altLang="en-US" sz="1600" b="1">
                <a:solidFill>
                  <a:srgbClr val="10FBFE"/>
                </a:solidFill>
                <a:latin typeface="微软雅黑" charset="-122"/>
                <a:ea typeface="微软雅黑" charset="-122"/>
                <a:sym typeface="+mn-ea"/>
              </a:rPr>
              <a:t>单击此处输入标题</a:t>
            </a:r>
            <a:endParaRPr lang="zh-CN" altLang="en-US" sz="1400" dirty="0">
              <a:solidFill>
                <a:schemeClr val="bg1"/>
              </a:solidFill>
            </a:endParaRPr>
          </a:p>
        </p:txBody>
      </p:sp>
      <p:sp>
        <p:nvSpPr>
          <p:cNvPr id="28686" name="文本框 14"/>
          <p:cNvSpPr txBox="1">
            <a:spLocks noChangeArrowheads="1"/>
          </p:cNvSpPr>
          <p:nvPr/>
        </p:nvSpPr>
        <p:spPr bwMode="auto">
          <a:xfrm>
            <a:off x="4826652" y="2468983"/>
            <a:ext cx="1218009"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r>
              <a:rPr lang="zh-CN" altLang="en-US" sz="1600" b="1">
                <a:solidFill>
                  <a:srgbClr val="10FBFE"/>
                </a:solidFill>
                <a:latin typeface="微软雅黑" charset="-122"/>
                <a:ea typeface="微软雅黑" charset="-122"/>
                <a:sym typeface="+mn-ea"/>
              </a:rPr>
              <a:t>单击此处输入标题</a:t>
            </a:r>
            <a:endParaRPr lang="zh-CN" altLang="en-US" sz="1400" dirty="0">
              <a:solidFill>
                <a:schemeClr val="bg1"/>
              </a:solidFill>
            </a:endParaRPr>
          </a:p>
        </p:txBody>
      </p:sp>
      <p:sp>
        <p:nvSpPr>
          <p:cNvPr id="28687" name="文本框 15"/>
          <p:cNvSpPr txBox="1">
            <a:spLocks noChangeArrowheads="1"/>
          </p:cNvSpPr>
          <p:nvPr/>
        </p:nvSpPr>
        <p:spPr bwMode="auto">
          <a:xfrm>
            <a:off x="6206803" y="2468983"/>
            <a:ext cx="1283010"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r>
              <a:rPr lang="zh-CN" altLang="en-US" sz="1600" b="1">
                <a:solidFill>
                  <a:srgbClr val="10FBFE"/>
                </a:solidFill>
                <a:latin typeface="微软雅黑" charset="-122"/>
                <a:ea typeface="微软雅黑" charset="-122"/>
                <a:sym typeface="+mn-ea"/>
              </a:rPr>
              <a:t>单击此处输入标题</a:t>
            </a:r>
            <a:endParaRPr lang="zh-CN" altLang="en-US" sz="1400" dirty="0">
              <a:solidFill>
                <a:schemeClr val="bg1"/>
              </a:solidFill>
            </a:endParaRPr>
          </a:p>
        </p:txBody>
      </p:sp>
      <p:sp>
        <p:nvSpPr>
          <p:cNvPr id="28688" name="矩形 16"/>
          <p:cNvSpPr>
            <a:spLocks noChangeArrowheads="1"/>
          </p:cNvSpPr>
          <p:nvPr/>
        </p:nvSpPr>
        <p:spPr bwMode="auto">
          <a:xfrm>
            <a:off x="1619885" y="4864735"/>
            <a:ext cx="895223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en-US" altLang="zh-CN" sz="1200" dirty="0">
              <a:solidFill>
                <a:schemeClr val="bg1"/>
              </a:solidFill>
              <a:latin typeface="微软雅黑" charset="-122"/>
              <a:ea typeface="微软雅黑" charset="-122"/>
            </a:endParaRPr>
          </a:p>
        </p:txBody>
      </p:sp>
      <p:sp>
        <p:nvSpPr>
          <p:cNvPr id="28689" name="文本框 17"/>
          <p:cNvSpPr txBox="1">
            <a:spLocks noChangeArrowheads="1"/>
          </p:cNvSpPr>
          <p:nvPr/>
        </p:nvSpPr>
        <p:spPr bwMode="auto">
          <a:xfrm rot="6032635">
            <a:off x="6965315" y="2904490"/>
            <a:ext cx="2560320"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r>
              <a:rPr lang="zh-CN" altLang="en-US" b="1">
                <a:solidFill>
                  <a:srgbClr val="10FBFE"/>
                </a:solidFill>
                <a:latin typeface="微软雅黑" charset="-122"/>
                <a:ea typeface="微软雅黑" charset="-122"/>
                <a:sym typeface="+mn-ea"/>
              </a:rPr>
              <a:t>单击此处输入标题</a:t>
            </a:r>
            <a:endParaRPr lang="zh-CN" altLang="en-US" b="1" dirty="0">
              <a:solidFill>
                <a:srgbClr val="10FBFE"/>
              </a:solidFill>
              <a:latin typeface="微软雅黑" charset="-122"/>
              <a:ea typeface="微软雅黑"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28689"/>
                                        </p:tgtEl>
                                        <p:attrNameLst>
                                          <p:attrName>style.visibility</p:attrName>
                                        </p:attrNameLst>
                                      </p:cBhvr>
                                      <p:to>
                                        <p:strVal val="visible"/>
                                      </p:to>
                                    </p:set>
                                    <p:anim calcmode="lin" valueType="num">
                                      <p:cBhvr>
                                        <p:cTn id="49" dur="500" fill="hold"/>
                                        <p:tgtEl>
                                          <p:spTgt spid="28689"/>
                                        </p:tgtEl>
                                        <p:attrNameLst>
                                          <p:attrName>ppt_w</p:attrName>
                                        </p:attrNameLst>
                                      </p:cBhvr>
                                      <p:tavLst>
                                        <p:tav tm="0">
                                          <p:val>
                                            <p:fltVal val="0"/>
                                          </p:val>
                                        </p:tav>
                                        <p:tav tm="100000">
                                          <p:val>
                                            <p:strVal val="#ppt_w"/>
                                          </p:val>
                                        </p:tav>
                                      </p:tavLst>
                                    </p:anim>
                                    <p:anim calcmode="lin" valueType="num">
                                      <p:cBhvr>
                                        <p:cTn id="50" dur="500" fill="hold"/>
                                        <p:tgtEl>
                                          <p:spTgt spid="28689"/>
                                        </p:tgtEl>
                                        <p:attrNameLst>
                                          <p:attrName>ppt_h</p:attrName>
                                        </p:attrNameLst>
                                      </p:cBhvr>
                                      <p:tavLst>
                                        <p:tav tm="0">
                                          <p:val>
                                            <p:fltVal val="0"/>
                                          </p:val>
                                        </p:tav>
                                        <p:tav tm="100000">
                                          <p:val>
                                            <p:strVal val="#ppt_h"/>
                                          </p:val>
                                        </p:tav>
                                      </p:tavLst>
                                    </p:anim>
                                    <p:animEffect transition="in" filter="fade">
                                      <p:cBhvr>
                                        <p:cTn id="51" dur="500"/>
                                        <p:tgtEl>
                                          <p:spTgt spid="28689"/>
                                        </p:tgtEl>
                                      </p:cBhvr>
                                    </p:animEffect>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1" fill="hold">
                                          <p:stCondLst>
                                            <p:cond delay="0"/>
                                          </p:stCondLst>
                                        </p:cTn>
                                        <p:tgtEl>
                                          <p:spTgt spid="28685"/>
                                        </p:tgtEl>
                                        <p:attrNameLst>
                                          <p:attrName>style.visibility</p:attrName>
                                        </p:attrNameLst>
                                      </p:cBhvr>
                                      <p:to>
                                        <p:strVal val="visible"/>
                                      </p:to>
                                    </p:set>
                                    <p:anim calcmode="lin" valueType="num">
                                      <p:cBhvr additive="base">
                                        <p:cTn id="55" dur="500" fill="hold"/>
                                        <p:tgtEl>
                                          <p:spTgt spid="28685"/>
                                        </p:tgtEl>
                                        <p:attrNameLst>
                                          <p:attrName>ppt_x</p:attrName>
                                        </p:attrNameLst>
                                      </p:cBhvr>
                                      <p:tavLst>
                                        <p:tav tm="0">
                                          <p:val>
                                            <p:strVal val="0-#ppt_w/2"/>
                                          </p:val>
                                        </p:tav>
                                        <p:tav tm="100000">
                                          <p:val>
                                            <p:strVal val="#ppt_x"/>
                                          </p:val>
                                        </p:tav>
                                      </p:tavLst>
                                    </p:anim>
                                    <p:anim calcmode="lin" valueType="num">
                                      <p:cBhvr additive="base">
                                        <p:cTn id="56" dur="500" fill="hold"/>
                                        <p:tgtEl>
                                          <p:spTgt spid="28685"/>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28686"/>
                                        </p:tgtEl>
                                        <p:attrNameLst>
                                          <p:attrName>style.visibility</p:attrName>
                                        </p:attrNameLst>
                                      </p:cBhvr>
                                      <p:to>
                                        <p:strVal val="visible"/>
                                      </p:to>
                                    </p:set>
                                    <p:anim calcmode="lin" valueType="num">
                                      <p:cBhvr additive="base">
                                        <p:cTn id="60" dur="500" fill="hold"/>
                                        <p:tgtEl>
                                          <p:spTgt spid="28686"/>
                                        </p:tgtEl>
                                        <p:attrNameLst>
                                          <p:attrName>ppt_x</p:attrName>
                                        </p:attrNameLst>
                                      </p:cBhvr>
                                      <p:tavLst>
                                        <p:tav tm="0">
                                          <p:val>
                                            <p:strVal val="0-#ppt_w/2"/>
                                          </p:val>
                                        </p:tav>
                                        <p:tav tm="100000">
                                          <p:val>
                                            <p:strVal val="#ppt_x"/>
                                          </p:val>
                                        </p:tav>
                                      </p:tavLst>
                                    </p:anim>
                                    <p:anim calcmode="lin" valueType="num">
                                      <p:cBhvr additive="base">
                                        <p:cTn id="61" dur="500" fill="hold"/>
                                        <p:tgtEl>
                                          <p:spTgt spid="28686"/>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28687"/>
                                        </p:tgtEl>
                                        <p:attrNameLst>
                                          <p:attrName>style.visibility</p:attrName>
                                        </p:attrNameLst>
                                      </p:cBhvr>
                                      <p:to>
                                        <p:strVal val="visible"/>
                                      </p:to>
                                    </p:set>
                                    <p:anim calcmode="lin" valueType="num">
                                      <p:cBhvr additive="base">
                                        <p:cTn id="65" dur="500" fill="hold"/>
                                        <p:tgtEl>
                                          <p:spTgt spid="28687"/>
                                        </p:tgtEl>
                                        <p:attrNameLst>
                                          <p:attrName>ppt_x</p:attrName>
                                        </p:attrNameLst>
                                      </p:cBhvr>
                                      <p:tavLst>
                                        <p:tav tm="0">
                                          <p:val>
                                            <p:strVal val="0-#ppt_w/2"/>
                                          </p:val>
                                        </p:tav>
                                        <p:tav tm="100000">
                                          <p:val>
                                            <p:strVal val="#ppt_x"/>
                                          </p:val>
                                        </p:tav>
                                      </p:tavLst>
                                    </p:anim>
                                    <p:anim calcmode="lin" valueType="num">
                                      <p:cBhvr additive="base">
                                        <p:cTn id="66" dur="500" fill="hold"/>
                                        <p:tgtEl>
                                          <p:spTgt spid="28687"/>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2" presetClass="entr" presetSubtype="4" fill="hold" grpId="0" nodeType="afterEffect">
                                  <p:stCondLst>
                                    <p:cond delay="0"/>
                                  </p:stCondLst>
                                  <p:childTnLst>
                                    <p:set>
                                      <p:cBhvr>
                                        <p:cTn id="69" dur="1" fill="hold">
                                          <p:stCondLst>
                                            <p:cond delay="0"/>
                                          </p:stCondLst>
                                        </p:cTn>
                                        <p:tgtEl>
                                          <p:spTgt spid="28688"/>
                                        </p:tgtEl>
                                        <p:attrNameLst>
                                          <p:attrName>style.visibility</p:attrName>
                                        </p:attrNameLst>
                                      </p:cBhvr>
                                      <p:to>
                                        <p:strVal val="visible"/>
                                      </p:to>
                                    </p:set>
                                    <p:animEffect transition="in" filter="wipe(down)">
                                      <p:cBhvr>
                                        <p:cTn id="70"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 grpId="0" bldLvl="0" animBg="1"/>
      <p:bldP spid="6" grpId="0" bldLvl="0" animBg="1"/>
      <p:bldP spid="7" grpId="0" bldLvl="0" animBg="1"/>
      <p:bldP spid="8" grpId="0" bldLvl="0" animBg="1"/>
      <p:bldP spid="9" grpId="0" bldLvl="0" animBg="1"/>
      <p:bldP spid="28685" grpId="0"/>
      <p:bldP spid="28686" grpId="0"/>
      <p:bldP spid="28687" grpId="0"/>
      <p:bldP spid="28688" grpId="0"/>
      <p:bldP spid="286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16" name="任意多边形 15"/>
          <p:cNvSpPr/>
          <p:nvPr/>
        </p:nvSpPr>
        <p:spPr>
          <a:xfrm>
            <a:off x="187452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7" name="任意多边形 16"/>
          <p:cNvSpPr/>
          <p:nvPr/>
        </p:nvSpPr>
        <p:spPr>
          <a:xfrm>
            <a:off x="430784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8" name="任意多边形 17"/>
          <p:cNvSpPr/>
          <p:nvPr/>
        </p:nvSpPr>
        <p:spPr>
          <a:xfrm>
            <a:off x="6740525" y="214693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9" name="任意多边形 18"/>
          <p:cNvSpPr/>
          <p:nvPr/>
        </p:nvSpPr>
        <p:spPr>
          <a:xfrm>
            <a:off x="9175115" y="2146935"/>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nvGrpSpPr>
          <p:cNvPr id="25606" name="组合 19"/>
          <p:cNvGrpSpPr/>
          <p:nvPr/>
        </p:nvGrpSpPr>
        <p:grpSpPr bwMode="auto">
          <a:xfrm>
            <a:off x="3264535" y="2646680"/>
            <a:ext cx="782955" cy="130810"/>
            <a:chOff x="2879812" y="1150472"/>
            <a:chExt cx="648072" cy="108000"/>
          </a:xfrm>
        </p:grpSpPr>
        <p:cxnSp>
          <p:nvCxnSpPr>
            <p:cNvPr id="20" name="直接连接符 19"/>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173885" y="1150472"/>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grpSp>
        <p:nvGrpSpPr>
          <p:cNvPr id="25607" name="组合 22"/>
          <p:cNvGrpSpPr/>
          <p:nvPr/>
        </p:nvGrpSpPr>
        <p:grpSpPr bwMode="auto">
          <a:xfrm>
            <a:off x="5698490" y="2646680"/>
            <a:ext cx="781685" cy="130810"/>
            <a:chOff x="2879812" y="1150472"/>
            <a:chExt cx="648072" cy="108000"/>
          </a:xfrm>
        </p:grpSpPr>
        <p:cxnSp>
          <p:nvCxnSpPr>
            <p:cNvPr id="24" name="直接连接符 23"/>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150212" y="1150472"/>
              <a:ext cx="107218"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grpSp>
        <p:nvGrpSpPr>
          <p:cNvPr id="25608" name="组合 25"/>
          <p:cNvGrpSpPr/>
          <p:nvPr/>
        </p:nvGrpSpPr>
        <p:grpSpPr bwMode="auto">
          <a:xfrm>
            <a:off x="8218170" y="2646045"/>
            <a:ext cx="782955" cy="130810"/>
            <a:chOff x="2879812" y="1149947"/>
            <a:chExt cx="648072" cy="108000"/>
          </a:xfrm>
        </p:grpSpPr>
        <p:cxnSp>
          <p:nvCxnSpPr>
            <p:cNvPr id="27" name="直接连接符 26"/>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167580" y="1149947"/>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19467" name="文本框 1"/>
          <p:cNvSpPr txBox="1">
            <a:spLocks noChangeArrowheads="1"/>
          </p:cNvSpPr>
          <p:nvPr/>
        </p:nvSpPr>
        <p:spPr bwMode="auto">
          <a:xfrm>
            <a:off x="131318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2" name="文本框 1"/>
          <p:cNvSpPr txBox="1">
            <a:spLocks noChangeArrowheads="1"/>
          </p:cNvSpPr>
          <p:nvPr/>
        </p:nvSpPr>
        <p:spPr bwMode="auto">
          <a:xfrm>
            <a:off x="374650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3" name="文本框 1"/>
          <p:cNvSpPr txBox="1">
            <a:spLocks noChangeArrowheads="1"/>
          </p:cNvSpPr>
          <p:nvPr/>
        </p:nvSpPr>
        <p:spPr bwMode="auto">
          <a:xfrm>
            <a:off x="617982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
        <p:nvSpPr>
          <p:cNvPr id="64" name="文本框 1"/>
          <p:cNvSpPr txBox="1">
            <a:spLocks noChangeArrowheads="1"/>
          </p:cNvSpPr>
          <p:nvPr/>
        </p:nvSpPr>
        <p:spPr bwMode="auto">
          <a:xfrm>
            <a:off x="8613775"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algn="ctr" eaLnBrk="1" hangingPunct="1">
              <a:lnSpc>
                <a:spcPct val="150000"/>
              </a:lnSpc>
            </a:pPr>
            <a:r>
              <a:rPr lang="zh-CN" altLang="en-US" sz="1600" dirty="0">
                <a:solidFill>
                  <a:srgbClr val="10FBFE"/>
                </a:solidFill>
                <a:latin typeface="微软雅黑" charset="-122"/>
                <a:ea typeface="微软雅黑" charset="-122"/>
                <a:cs typeface="+mn-ea"/>
                <a:sym typeface="+mn-lt"/>
              </a:rPr>
              <a:t>单击此处输入标题</a:t>
            </a:r>
            <a:endParaRPr lang="zh-CN" altLang="en-US" sz="1600" dirty="0">
              <a:solidFill>
                <a:srgbClr val="10FBFE"/>
              </a:solidFill>
              <a:latin typeface="微软雅黑" charset="-122"/>
              <a:ea typeface="微软雅黑" charset="-122"/>
              <a:cs typeface="+mn-ea"/>
              <a:sym typeface="+mn-lt"/>
            </a:endParaRPr>
          </a:p>
          <a:p>
            <a:pPr algn="ctr" eaLnBrk="1" hangingPunct="1">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charset="-122"/>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467"/>
                                        </p:tgtEl>
                                        <p:attrNameLst>
                                          <p:attrName>style.visibility</p:attrName>
                                        </p:attrNameLst>
                                      </p:cBhvr>
                                      <p:to>
                                        <p:strVal val="visible"/>
                                      </p:to>
                                    </p:set>
                                    <p:anim calcmode="lin" valueType="num">
                                      <p:cBhvr additive="base">
                                        <p:cTn id="23" dur="500"/>
                                        <p:tgtEl>
                                          <p:spTgt spid="19467"/>
                                        </p:tgtEl>
                                        <p:attrNameLst>
                                          <p:attrName>ppt_y</p:attrName>
                                        </p:attrNameLst>
                                      </p:cBhvr>
                                      <p:tavLst>
                                        <p:tav tm="0">
                                          <p:val>
                                            <p:strVal val="#ppt_y+#ppt_h*1.125000"/>
                                          </p:val>
                                        </p:tav>
                                        <p:tav tm="100000">
                                          <p:val>
                                            <p:strVal val="#ppt_y"/>
                                          </p:val>
                                        </p:tav>
                                      </p:tavLst>
                                    </p:anim>
                                    <p:animEffect transition="in" filter="wipe(up)">
                                      <p:cBhvr>
                                        <p:cTn id="24" dur="500"/>
                                        <p:tgtEl>
                                          <p:spTgt spid="1946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500"/>
                                        <p:tgtEl>
                                          <p:spTgt spid="25606"/>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wipe(left)">
                                      <p:cBhvr>
                                        <p:cTn id="43" dur="500"/>
                                        <p:tgtEl>
                                          <p:spTgt spid="2560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p:tgtEl>
                                          <p:spTgt spid="63"/>
                                        </p:tgtEl>
                                        <p:attrNameLst>
                                          <p:attrName>ppt_y</p:attrName>
                                        </p:attrNameLst>
                                      </p:cBhvr>
                                      <p:tavLst>
                                        <p:tav tm="0">
                                          <p:val>
                                            <p:strVal val="#ppt_y+#ppt_h*1.125000"/>
                                          </p:val>
                                        </p:tav>
                                        <p:tav tm="100000">
                                          <p:val>
                                            <p:strVal val="#ppt_y"/>
                                          </p:val>
                                        </p:tav>
                                      </p:tavLst>
                                    </p:anim>
                                    <p:animEffect transition="in" filter="wipe(up)">
                                      <p:cBhvr>
                                        <p:cTn id="54" dur="500"/>
                                        <p:tgtEl>
                                          <p:spTgt spid="63"/>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25608"/>
                                        </p:tgtEl>
                                        <p:attrNameLst>
                                          <p:attrName>style.visibility</p:attrName>
                                        </p:attrNameLst>
                                      </p:cBhvr>
                                      <p:to>
                                        <p:strVal val="visible"/>
                                      </p:to>
                                    </p:set>
                                    <p:animEffect transition="in" filter="wipe(left)">
                                      <p:cBhvr>
                                        <p:cTn id="58" dur="500"/>
                                        <p:tgtEl>
                                          <p:spTgt spid="25608"/>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6000"/>
                            </p:stCondLst>
                            <p:childTnLst>
                              <p:par>
                                <p:cTn id="66" presetID="1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p:tgtEl>
                                          <p:spTgt spid="64"/>
                                        </p:tgtEl>
                                        <p:attrNameLst>
                                          <p:attrName>ppt_y</p:attrName>
                                        </p:attrNameLst>
                                      </p:cBhvr>
                                      <p:tavLst>
                                        <p:tav tm="0">
                                          <p:val>
                                            <p:strVal val="#ppt_y+#ppt_h*1.125000"/>
                                          </p:val>
                                        </p:tav>
                                        <p:tav tm="100000">
                                          <p:val>
                                            <p:strVal val="#ppt_y"/>
                                          </p:val>
                                        </p:tav>
                                      </p:tavLst>
                                    </p:anim>
                                    <p:animEffect transition="in" filter="wipe(up)">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6" grpId="0" animBg="1"/>
      <p:bldP spid="17" grpId="0" animBg="1"/>
      <p:bldP spid="18" grpId="0" animBg="1"/>
      <p:bldP spid="19" grpId="0" animBg="1"/>
      <p:bldP spid="19467" grpId="0"/>
      <p:bldP spid="62" grpId="0"/>
      <p:bldP spid="63" grpId="0"/>
      <p:bldP spid="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04</a:t>
            </a:r>
          </a:p>
        </p:txBody>
      </p:sp>
      <p:sp>
        <p:nvSpPr>
          <p:cNvPr id="4" name="文本框 3"/>
          <p:cNvSpPr txBox="1"/>
          <p:nvPr/>
        </p:nvSpPr>
        <p:spPr>
          <a:xfrm>
            <a:off x="4620895" y="2735580"/>
            <a:ext cx="3735705" cy="483235"/>
          </a:xfrm>
          <a:prstGeom prst="rect">
            <a:avLst/>
          </a:prstGeom>
          <a:noFill/>
        </p:spPr>
        <p:txBody>
          <a:bodyPr wrap="square" rtlCol="0">
            <a:spAutoFit/>
          </a:bodyPr>
          <a:lstStyle/>
          <a:p>
            <a:pPr algn="l"/>
            <a:r>
              <a:rPr lang="x-none" altLang="zh-CN" sz="2400">
                <a:solidFill>
                  <a:srgbClr val="10FBFE"/>
                </a:solidFill>
                <a:latin typeface="微软雅黑" charset="-122"/>
                <a:ea typeface="微软雅黑" charset="-122"/>
              </a:rPr>
              <a:t>总结</a:t>
            </a:r>
            <a:endParaRPr lang="x-none" altLang="zh-CN" sz="2400">
              <a:solidFill>
                <a:srgbClr val="10FBFE"/>
              </a:solidFill>
              <a:latin typeface="微软雅黑" charset="-122"/>
              <a:ea typeface="微软雅黑" charset="-122"/>
            </a:endParaRPr>
          </a:p>
        </p:txBody>
      </p:sp>
      <p:sp>
        <p:nvSpPr>
          <p:cNvPr id="359" name="矩形 358"/>
          <p:cNvSpPr/>
          <p:nvPr/>
        </p:nvSpPr>
        <p:spPr>
          <a:xfrm>
            <a:off x="4620895" y="3197225"/>
            <a:ext cx="5001260" cy="731520"/>
          </a:xfrm>
          <a:prstGeom prst="rect">
            <a:avLst/>
          </a:prstGeom>
        </p:spPr>
        <p:txBody>
          <a:bodyPr wrap="square">
            <a:spAutoFit/>
          </a:bodyPr>
          <a:lstStyle/>
          <a:p>
            <a:pPr algn="l">
              <a:lnSpc>
                <a:spcPct val="150000"/>
              </a:lnSpc>
            </a:pPr>
            <a:r>
              <a:rPr lang="x-none" sz="2800" dirty="0">
                <a:solidFill>
                  <a:srgbClr val="10FBFE"/>
                </a:solidFill>
                <a:latin typeface="微软雅黑" charset="-122"/>
                <a:ea typeface="微软雅黑" charset="-122"/>
                <a:cs typeface="+mn-ea"/>
                <a:sym typeface="+mn-lt"/>
              </a:rPr>
              <a:t>S</a:t>
            </a:r>
            <a:r>
              <a:rPr sz="2800" dirty="0">
                <a:solidFill>
                  <a:srgbClr val="10FBFE"/>
                </a:solidFill>
                <a:latin typeface="微软雅黑" charset="-122"/>
                <a:ea typeface="微软雅黑" charset="-122"/>
                <a:cs typeface="+mn-ea"/>
                <a:sym typeface="+mn-lt"/>
              </a:rPr>
              <a:t>ummary</a:t>
            </a:r>
            <a:endParaRPr sz="2800" dirty="0">
              <a:solidFill>
                <a:srgbClr val="10FBFE"/>
              </a:solidFill>
              <a:latin typeface="微软雅黑" charset="-122"/>
              <a:ea typeface="微软雅黑" charset="-122"/>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5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6755"/>
          </a:xfrm>
          <a:prstGeom prst="rect">
            <a:avLst/>
          </a:prstGeom>
          <a:noFill/>
        </p:spPr>
        <p:txBody>
          <a:bodyPr wrap="square" rtlCol="0">
            <a:spAutoFit/>
          </a:bodyPr>
          <a:lstStyle/>
          <a:p>
            <a:pPr algn="ctr"/>
            <a:r>
              <a:rPr lang="zh-CN" altLang="en-US" sz="4000" b="1">
                <a:solidFill>
                  <a:srgbClr val="6AE7FF"/>
                </a:solidFill>
                <a:latin typeface="微软雅黑" charset="-122"/>
                <a:ea typeface="微软雅黑" charset="-122"/>
              </a:rPr>
              <a:t>目录 </a:t>
            </a:r>
            <a:r>
              <a:rPr lang="en-US" altLang="zh-CN" sz="4000" b="1">
                <a:solidFill>
                  <a:srgbClr val="6AE7FF"/>
                </a:solidFill>
                <a:latin typeface="微软雅黑" charset="-122"/>
                <a:ea typeface="微软雅黑" charset="-122"/>
              </a:rPr>
              <a:t>/ </a:t>
            </a:r>
            <a:r>
              <a:rPr lang="en-US" altLang="zh-CN" sz="2000">
                <a:solidFill>
                  <a:srgbClr val="6AE7FF"/>
                </a:solidFill>
                <a:latin typeface="微软雅黑" charset="-122"/>
                <a:ea typeface="微软雅黑" charset="-122"/>
              </a:rPr>
              <a:t>Contents</a:t>
            </a: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charset="-122"/>
                <a:ea typeface="微软雅黑" charset="-122"/>
              </a:rPr>
              <a:t>01</a:t>
            </a: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charset="-122"/>
                <a:ea typeface="微软雅黑" charset="-122"/>
              </a:rPr>
              <a:t>项目概述</a:t>
            </a:r>
            <a:endParaRPr lang="x-none"/>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charset="-122"/>
                <a:ea typeface="微软雅黑" charset="-122"/>
              </a:rPr>
              <a:t>02</a:t>
            </a: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charset="-122"/>
                <a:ea typeface="微软雅黑" charset="-122"/>
                <a:sym typeface="+mn-ea"/>
              </a:rPr>
              <a:t>网络搭建</a:t>
            </a:r>
            <a:r>
              <a:rPr lang="x-none" altLang="zh-CN" sz="2000" b="1">
                <a:solidFill>
                  <a:srgbClr val="6AE7FF"/>
                </a:solidFill>
                <a:latin typeface="微软雅黑" charset="-122"/>
                <a:ea typeface="微软雅黑" charset="-122"/>
                <a:sym typeface="+mn-ea"/>
              </a:rPr>
              <a:t>技术点详解</a:t>
            </a:r>
            <a:endParaRPr lang="x-none" altLang="zh-CN" sz="2000" b="1">
              <a:solidFill>
                <a:srgbClr val="6AE7FF"/>
              </a:solidFill>
              <a:latin typeface="微软雅黑" charset="-122"/>
              <a:ea typeface="微软雅黑" charset="-122"/>
              <a:sym typeface="+mn-ea"/>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charset="-122"/>
                <a:ea typeface="微软雅黑" charset="-122"/>
              </a:rPr>
              <a:t>03</a:t>
            </a: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ct val="20000"/>
              </a:spcBef>
              <a:buClr>
                <a:schemeClr val="hlink"/>
              </a:buClr>
              <a:buSzPct val="65000"/>
              <a:buFont typeface="Wingdings" charset="2"/>
              <a:buNone/>
            </a:pPr>
            <a:r>
              <a:rPr lang="x-none" altLang="zh-CN" sz="2000" b="1">
                <a:solidFill>
                  <a:srgbClr val="6AE7FF"/>
                </a:solidFill>
                <a:latin typeface="微软雅黑" charset="-122"/>
                <a:ea typeface="微软雅黑" charset="-122"/>
                <a:sym typeface="+mn-ea"/>
              </a:rPr>
              <a:t>设备选购</a:t>
            </a:r>
            <a:endParaRPr lang="x-none" altLang="zh-CN" sz="2000" b="1">
              <a:solidFill>
                <a:srgbClr val="6AE7FF"/>
              </a:solidFill>
              <a:latin typeface="微软雅黑" charset="-122"/>
              <a:ea typeface="微软雅黑" charset="-122"/>
              <a:sym typeface="+mn-ea"/>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微软雅黑" charset="-122"/>
                <a:ea typeface="微软雅黑" charset="-122"/>
              </a:rPr>
              <a:t>04</a:t>
            </a: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altLang="zh-CN" sz="2000" b="1">
                <a:solidFill>
                  <a:srgbClr val="6AE7FF"/>
                </a:solidFill>
                <a:latin typeface="微软雅黑" charset="-122"/>
                <a:ea typeface="微软雅黑" charset="-122"/>
                <a:sym typeface="+mn-ea"/>
              </a:rPr>
              <a:t>总结</a:t>
            </a:r>
            <a:endParaRPr lang="x-none" altLang="zh-CN" sz="2000" b="1">
              <a:solidFill>
                <a:srgbClr val="6AE7FF"/>
              </a:solidFill>
              <a:latin typeface="微软雅黑" charset="-122"/>
              <a:ea typeface="微软雅黑"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grpSp>
        <p:nvGrpSpPr>
          <p:cNvPr id="49" name="组合 48"/>
          <p:cNvGrpSpPr/>
          <p:nvPr/>
        </p:nvGrpSpPr>
        <p:grpSpPr>
          <a:xfrm>
            <a:off x="695324" y="1564620"/>
            <a:ext cx="9582096" cy="1712913"/>
            <a:chOff x="695324" y="1564620"/>
            <a:chExt cx="9582096" cy="1712913"/>
          </a:xfrm>
        </p:grpSpPr>
        <p:sp>
          <p:nvSpPr>
            <p:cNvPr id="46"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rgbClr val="6AE7FF">
                <a:alpha val="70000"/>
              </a:srgbClr>
            </a:solidFill>
            <a:ln>
              <a:noFill/>
            </a:ln>
          </p:spPr>
          <p:txBody>
            <a:bodyPr wrap="square" anchor="ctr">
              <a:noAutofit/>
            </a:bodyPr>
            <a:lstStyle/>
            <a:p>
              <a:pPr algn="ctr"/>
            </a:p>
          </p:txBody>
        </p:sp>
        <p:grpSp>
          <p:nvGrpSpPr>
            <p:cNvPr id="10" name="Group 4"/>
            <p:cNvGrpSpPr/>
            <p:nvPr/>
          </p:nvGrpSpPr>
          <p:grpSpPr>
            <a:xfrm>
              <a:off x="8931220" y="1564620"/>
              <a:ext cx="1346200" cy="1712913"/>
              <a:chOff x="5494338" y="769938"/>
              <a:chExt cx="1346200" cy="1712913"/>
            </a:xfrm>
            <a:solidFill>
              <a:schemeClr val="accent4"/>
            </a:solidFill>
          </p:grpSpPr>
          <p:sp>
            <p:nvSpPr>
              <p:cNvPr id="41"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rgbClr val="6AE7FF">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0" name="组合 49"/>
          <p:cNvGrpSpPr/>
          <p:nvPr/>
        </p:nvGrpSpPr>
        <p:grpSpPr>
          <a:xfrm>
            <a:off x="695325" y="3004008"/>
            <a:ext cx="8826705" cy="1712913"/>
            <a:chOff x="695325" y="3004008"/>
            <a:chExt cx="8826705" cy="1712913"/>
          </a:xfrm>
        </p:grpSpPr>
        <p:sp>
          <p:nvSpPr>
            <p:cNvPr id="47" name="任意多边形: 形状 46"/>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rgbClr val="6AE7FF">
                <a:alpha val="50000"/>
              </a:srgbClr>
            </a:solidFill>
            <a:ln>
              <a:noFill/>
            </a:ln>
          </p:spPr>
          <p:txBody>
            <a:bodyPr wrap="square" anchor="ctr">
              <a:noAutofit/>
            </a:bodyPr>
            <a:lstStyle/>
            <a:p>
              <a:pPr algn="ctr"/>
            </a:p>
          </p:txBody>
        </p:sp>
        <p:grpSp>
          <p:nvGrpSpPr>
            <p:cNvPr id="11" name="Group 9"/>
            <p:cNvGrpSpPr/>
            <p:nvPr/>
          </p:nvGrpSpPr>
          <p:grpSpPr>
            <a:xfrm>
              <a:off x="8175830" y="3004008"/>
              <a:ext cx="1346200" cy="1712913"/>
              <a:chOff x="4575175" y="2673351"/>
              <a:chExt cx="1346200" cy="1712913"/>
            </a:xfrm>
            <a:solidFill>
              <a:schemeClr val="accent5"/>
            </a:solidFill>
          </p:grpSpPr>
          <p:sp>
            <p:nvSpPr>
              <p:cNvPr id="12"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rgbClr val="6AE7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1" name="组合 50"/>
          <p:cNvGrpSpPr/>
          <p:nvPr/>
        </p:nvGrpSpPr>
        <p:grpSpPr>
          <a:xfrm>
            <a:off x="695960" y="4457065"/>
            <a:ext cx="10182225" cy="1783080"/>
            <a:chOff x="695325" y="4443391"/>
            <a:chExt cx="10182525" cy="1712913"/>
          </a:xfrm>
        </p:grpSpPr>
        <p:sp>
          <p:nvSpPr>
            <p:cNvPr id="48"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rgbClr val="6AE7FF">
                <a:alpha val="30000"/>
              </a:srgbClr>
            </a:solidFill>
            <a:ln>
              <a:noFill/>
            </a:ln>
          </p:spPr>
          <p:txBody>
            <a:bodyPr wrap="square" anchor="ctr">
              <a:noAutofit/>
            </a:bodyPr>
            <a:lstStyle/>
            <a:p>
              <a:pPr algn="ctr"/>
            </a:p>
          </p:txBody>
        </p:sp>
        <p:grpSp>
          <p:nvGrpSpPr>
            <p:cNvPr id="14" name="Group 14"/>
            <p:cNvGrpSpPr/>
            <p:nvPr/>
          </p:nvGrpSpPr>
          <p:grpSpPr>
            <a:xfrm>
              <a:off x="9528475" y="4443391"/>
              <a:ext cx="1349375" cy="1712913"/>
              <a:chOff x="6200775" y="4576763"/>
              <a:chExt cx="1349375" cy="1712913"/>
            </a:xfrm>
            <a:solidFill>
              <a:schemeClr val="accent6"/>
            </a:solidFill>
          </p:grpSpPr>
          <p:sp>
            <p:nvSpPr>
              <p:cNvPr id="15"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rgbClr val="6AE7FF">
                  <a:alpha val="3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66" name="statistics-on-laptop_82095"/>
          <p:cNvSpPr>
            <a:spLocks noChangeAspect="1"/>
          </p:cNvSpPr>
          <p:nvPr/>
        </p:nvSpPr>
        <p:spPr bwMode="auto">
          <a:xfrm>
            <a:off x="987388"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p>
        </p:txBody>
      </p:sp>
      <p:sp>
        <p:nvSpPr>
          <p:cNvPr id="64" name="statistics-on-laptop_82095"/>
          <p:cNvSpPr>
            <a:spLocks noChangeAspect="1"/>
          </p:cNvSpPr>
          <p:nvPr/>
        </p:nvSpPr>
        <p:spPr bwMode="auto">
          <a:xfrm>
            <a:off x="1000770"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p>
        </p:txBody>
      </p:sp>
      <p:sp>
        <p:nvSpPr>
          <p:cNvPr id="65" name="statistics-on-laptop_82095"/>
          <p:cNvSpPr>
            <a:spLocks noChangeAspect="1"/>
          </p:cNvSpPr>
          <p:nvPr/>
        </p:nvSpPr>
        <p:spPr bwMode="auto">
          <a:xfrm>
            <a:off x="987388" y="490084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grpSp>
        <p:nvGrpSpPr>
          <p:cNvPr id="57" name="组合 56"/>
          <p:cNvGrpSpPr/>
          <p:nvPr/>
        </p:nvGrpSpPr>
        <p:grpSpPr>
          <a:xfrm>
            <a:off x="1818113" y="1918092"/>
            <a:ext cx="5807849" cy="809824"/>
            <a:chOff x="1818113" y="1981592"/>
            <a:chExt cx="5807849" cy="809824"/>
          </a:xfrm>
        </p:grpSpPr>
        <p:sp>
          <p:nvSpPr>
            <p:cNvPr id="55" name="矩形 54"/>
            <p:cNvSpPr/>
            <p:nvPr/>
          </p:nvSpPr>
          <p:spPr>
            <a:xfrm>
              <a:off x="1818114" y="2334216"/>
              <a:ext cx="5807848" cy="457200"/>
            </a:xfrm>
            <a:prstGeom prst="rect">
              <a:avLst/>
            </a:prstGeom>
          </p:spPr>
          <p:txBody>
            <a:bodyPr wrap="square">
              <a:spAutoFit/>
            </a:bodyPr>
            <a:lstStyle/>
            <a:p>
              <a:pPr algn="l">
                <a:lnSpc>
                  <a:spcPct val="150000"/>
                </a:lnSpc>
              </a:pPr>
              <a:r>
                <a:rPr lang="x-none" sz="1600" dirty="0">
                  <a:solidFill>
                    <a:schemeClr val="bg1"/>
                  </a:solidFill>
                  <a:latin typeface="微软雅黑" charset="-122"/>
                  <a:ea typeface="微软雅黑" charset="-122"/>
                  <a:cs typeface="+mn-ea"/>
                  <a:sym typeface="+mn-lt"/>
                </a:rPr>
                <a:t>公司内部网络的正常运行</a:t>
              </a:r>
              <a:endParaRPr lang="x-none" sz="1600" dirty="0">
                <a:solidFill>
                  <a:schemeClr val="bg1"/>
                </a:solidFill>
                <a:latin typeface="微软雅黑" charset="-122"/>
                <a:ea typeface="微软雅黑" charset="-122"/>
                <a:cs typeface="+mn-ea"/>
                <a:sym typeface="+mn-lt"/>
              </a:endParaRPr>
            </a:p>
          </p:txBody>
        </p:sp>
        <p:sp>
          <p:nvSpPr>
            <p:cNvPr id="56" name="矩形 55"/>
            <p:cNvSpPr/>
            <p:nvPr/>
          </p:nvSpPr>
          <p:spPr>
            <a:xfrm>
              <a:off x="1818113" y="1981592"/>
              <a:ext cx="2241974" cy="457200"/>
            </a:xfrm>
            <a:prstGeom prst="rect">
              <a:avLst/>
            </a:prstGeom>
          </p:spPr>
          <p:txBody>
            <a:bodyPr wrap="square">
              <a:spAutoFit/>
            </a:bodyPr>
            <a:lstStyle/>
            <a:p>
              <a:pPr algn="just">
                <a:lnSpc>
                  <a:spcPct val="120000"/>
                </a:lnSpc>
              </a:pPr>
              <a:r>
                <a:rPr lang="x-none" altLang="zh-CN" sz="2000" b="1" dirty="0">
                  <a:solidFill>
                    <a:schemeClr val="bg1"/>
                  </a:solidFill>
                  <a:latin typeface="微软雅黑" charset="-122"/>
                  <a:ea typeface="微软雅黑" charset="-122"/>
                  <a:sym typeface="+mn-ea"/>
                </a:rPr>
                <a:t>办公区域</a:t>
              </a:r>
              <a:endParaRPr lang="x-none" altLang="zh-CN" sz="2000" b="1" dirty="0">
                <a:solidFill>
                  <a:schemeClr val="bg1"/>
                </a:solidFill>
                <a:latin typeface="微软雅黑" charset="-122"/>
                <a:ea typeface="微软雅黑" charset="-122"/>
                <a:sym typeface="+mn-ea"/>
              </a:endParaRPr>
            </a:p>
          </p:txBody>
        </p:sp>
      </p:grpSp>
      <p:grpSp>
        <p:nvGrpSpPr>
          <p:cNvPr id="58" name="组合 57"/>
          <p:cNvGrpSpPr/>
          <p:nvPr/>
        </p:nvGrpSpPr>
        <p:grpSpPr>
          <a:xfrm>
            <a:off x="1818113" y="3364919"/>
            <a:ext cx="4760487" cy="809824"/>
            <a:chOff x="1818113" y="1981592"/>
            <a:chExt cx="4760487" cy="809824"/>
          </a:xfrm>
        </p:grpSpPr>
        <p:sp>
          <p:nvSpPr>
            <p:cNvPr id="59" name="矩形 58"/>
            <p:cNvSpPr/>
            <p:nvPr/>
          </p:nvSpPr>
          <p:spPr>
            <a:xfrm>
              <a:off x="1818114" y="2334216"/>
              <a:ext cx="4760486" cy="457200"/>
            </a:xfrm>
            <a:prstGeom prst="rect">
              <a:avLst/>
            </a:prstGeom>
          </p:spPr>
          <p:txBody>
            <a:bodyPr wrap="square">
              <a:spAutoFit/>
            </a:bodyPr>
            <a:lstStyle/>
            <a:p>
              <a:pPr algn="l">
                <a:lnSpc>
                  <a:spcPct val="150000"/>
                </a:lnSpc>
              </a:pPr>
              <a:r>
                <a:rPr lang="x-none" sz="1600" dirty="0">
                  <a:solidFill>
                    <a:schemeClr val="bg1"/>
                  </a:solidFill>
                  <a:latin typeface="微软雅黑" charset="-122"/>
                  <a:ea typeface="微软雅黑" charset="-122"/>
                  <a:cs typeface="+mn-ea"/>
                  <a:sym typeface="+mn-lt"/>
                </a:rPr>
                <a:t>提供一个可控的教学局域网</a:t>
              </a:r>
              <a:endParaRPr lang="x-none" sz="1600" dirty="0">
                <a:solidFill>
                  <a:schemeClr val="bg1"/>
                </a:solidFill>
                <a:latin typeface="微软雅黑" charset="-122"/>
                <a:ea typeface="微软雅黑" charset="-122"/>
                <a:cs typeface="+mn-ea"/>
                <a:sym typeface="+mn-lt"/>
              </a:endParaRPr>
            </a:p>
          </p:txBody>
        </p:sp>
        <p:sp>
          <p:nvSpPr>
            <p:cNvPr id="60" name="矩形 59"/>
            <p:cNvSpPr/>
            <p:nvPr/>
          </p:nvSpPr>
          <p:spPr>
            <a:xfrm>
              <a:off x="1818113" y="1981592"/>
              <a:ext cx="2241974" cy="457200"/>
            </a:xfrm>
            <a:prstGeom prst="rect">
              <a:avLst/>
            </a:prstGeom>
          </p:spPr>
          <p:txBody>
            <a:bodyPr wrap="square">
              <a:spAutoFit/>
            </a:bodyPr>
            <a:lstStyle/>
            <a:p>
              <a:pPr algn="just">
                <a:lnSpc>
                  <a:spcPct val="120000"/>
                </a:lnSpc>
              </a:pPr>
              <a:r>
                <a:rPr lang="x-none" altLang="zh-CN" sz="2000" b="1">
                  <a:solidFill>
                    <a:schemeClr val="bg1"/>
                  </a:solidFill>
                  <a:latin typeface="微软雅黑" charset="-122"/>
                  <a:ea typeface="微软雅黑" charset="-122"/>
                  <a:sym typeface="+mn-ea"/>
                </a:rPr>
                <a:t>教室</a:t>
              </a:r>
              <a:endParaRPr lang="x-none" altLang="zh-CN" sz="2000" b="1" dirty="0">
                <a:solidFill>
                  <a:schemeClr val="bg1"/>
                </a:solidFill>
                <a:latin typeface="微软雅黑" charset="-122"/>
                <a:ea typeface="微软雅黑" charset="-122"/>
                <a:sym typeface="+mn-ea"/>
              </a:endParaRPr>
            </a:p>
          </p:txBody>
        </p:sp>
      </p:grpSp>
      <p:grpSp>
        <p:nvGrpSpPr>
          <p:cNvPr id="61" name="组合 60"/>
          <p:cNvGrpSpPr/>
          <p:nvPr/>
        </p:nvGrpSpPr>
        <p:grpSpPr>
          <a:xfrm>
            <a:off x="1818114" y="4767069"/>
            <a:ext cx="6357716" cy="1175584"/>
            <a:chOff x="1818114" y="1939682"/>
            <a:chExt cx="6357716" cy="1175584"/>
          </a:xfrm>
        </p:grpSpPr>
        <p:sp>
          <p:nvSpPr>
            <p:cNvPr id="62" name="矩形 61"/>
            <p:cNvSpPr/>
            <p:nvPr/>
          </p:nvSpPr>
          <p:spPr>
            <a:xfrm>
              <a:off x="1818114" y="2292306"/>
              <a:ext cx="6357716" cy="822960"/>
            </a:xfrm>
            <a:prstGeom prst="rect">
              <a:avLst/>
            </a:prstGeom>
          </p:spPr>
          <p:txBody>
            <a:bodyPr wrap="square">
              <a:spAutoFit/>
            </a:bodyPr>
            <a:lstStyle/>
            <a:p>
              <a:pPr algn="l">
                <a:lnSpc>
                  <a:spcPct val="150000"/>
                </a:lnSpc>
              </a:pPr>
              <a:r>
                <a:rPr lang="x-none" sz="1600" dirty="0">
                  <a:solidFill>
                    <a:schemeClr val="bg1"/>
                  </a:solidFill>
                  <a:latin typeface="微软雅黑" charset="-122"/>
                  <a:ea typeface="微软雅黑" charset="-122"/>
                  <a:cs typeface="+mn-ea"/>
                  <a:sym typeface="+mn-lt"/>
                </a:rPr>
                <a:t>服务器机房：存放教学服务器、PXE、DNS服务器</a:t>
              </a:r>
              <a:endParaRPr lang="x-none" sz="1600" dirty="0">
                <a:solidFill>
                  <a:schemeClr val="bg1"/>
                </a:solidFill>
                <a:latin typeface="微软雅黑" charset="-122"/>
                <a:ea typeface="微软雅黑" charset="-122"/>
                <a:cs typeface="+mn-ea"/>
                <a:sym typeface="+mn-lt"/>
              </a:endParaRPr>
            </a:p>
            <a:p>
              <a:pPr algn="l">
                <a:lnSpc>
                  <a:spcPct val="150000"/>
                </a:lnSpc>
              </a:pPr>
              <a:r>
                <a:rPr lang="x-none" sz="1600" dirty="0">
                  <a:solidFill>
                    <a:schemeClr val="bg1"/>
                  </a:solidFill>
                  <a:latin typeface="微软雅黑" charset="-122"/>
                  <a:ea typeface="微软雅黑" charset="-122"/>
                  <a:cs typeface="+mn-ea"/>
                  <a:sym typeface="+mn-lt"/>
                </a:rPr>
                <a:t>网络机房：存放三层交换机、路由器等网络设备</a:t>
              </a:r>
              <a:endParaRPr lang="x-none" sz="1600" dirty="0">
                <a:solidFill>
                  <a:schemeClr val="bg1"/>
                </a:solidFill>
                <a:latin typeface="微软雅黑" charset="-122"/>
                <a:ea typeface="微软雅黑" charset="-122"/>
                <a:cs typeface="+mn-ea"/>
                <a:sym typeface="+mn-lt"/>
              </a:endParaRPr>
            </a:p>
          </p:txBody>
        </p:sp>
        <p:sp>
          <p:nvSpPr>
            <p:cNvPr id="63" name="矩形 62"/>
            <p:cNvSpPr/>
            <p:nvPr/>
          </p:nvSpPr>
          <p:spPr>
            <a:xfrm>
              <a:off x="1818748" y="1939682"/>
              <a:ext cx="3079115" cy="457200"/>
            </a:xfrm>
            <a:prstGeom prst="rect">
              <a:avLst/>
            </a:prstGeom>
          </p:spPr>
          <p:txBody>
            <a:bodyPr wrap="square">
              <a:spAutoFit/>
            </a:bodyPr>
            <a:lstStyle/>
            <a:p>
              <a:pPr algn="just">
                <a:lnSpc>
                  <a:spcPct val="120000"/>
                </a:lnSpc>
              </a:pPr>
              <a:r>
                <a:rPr lang="x-none" altLang="zh-CN" sz="2000" b="1">
                  <a:solidFill>
                    <a:schemeClr val="bg1"/>
                  </a:solidFill>
                  <a:latin typeface="微软雅黑" charset="-122"/>
                  <a:ea typeface="微软雅黑" charset="-122"/>
                  <a:sym typeface="+mn-ea"/>
                </a:rPr>
                <a:t>服务器机房和网络机房</a:t>
              </a:r>
              <a:endParaRPr lang="x-none" altLang="zh-CN" sz="2000" b="1" dirty="0">
                <a:solidFill>
                  <a:schemeClr val="bg1"/>
                </a:solidFill>
                <a:latin typeface="微软雅黑" charset="-122"/>
                <a:ea typeface="微软雅黑" charset="-122"/>
                <a:sym typeface="+mn-ea"/>
              </a:endParaRPr>
            </a:p>
          </p:txBody>
        </p:sp>
      </p:grpSp>
      <p:sp>
        <p:nvSpPr>
          <p:cNvPr id="5" name="文本框 4"/>
          <p:cNvSpPr txBox="1"/>
          <p:nvPr/>
        </p:nvSpPr>
        <p:spPr>
          <a:xfrm>
            <a:off x="960755" y="481330"/>
            <a:ext cx="5235575" cy="483235"/>
          </a:xfrm>
          <a:prstGeom prst="rect">
            <a:avLst/>
          </a:prstGeom>
          <a:noFill/>
        </p:spPr>
        <p:txBody>
          <a:bodyPr wrap="square" rtlCol="0">
            <a:spAutoFit/>
          </a:bodyPr>
          <a:p>
            <a:r>
              <a:rPr lang="x-none" altLang="en-US" sz="2000" b="1" dirty="0">
                <a:solidFill>
                  <a:srgbClr val="10FBFE"/>
                </a:solidFill>
                <a:latin typeface="微软雅黑" charset="-122"/>
                <a:ea typeface="微软雅黑" charset="-122"/>
              </a:rPr>
              <a:t>总结</a:t>
            </a:r>
            <a:r>
              <a:rPr lang="en-US" altLang="zh-CN" sz="2000" b="1" dirty="0">
                <a:solidFill>
                  <a:srgbClr val="10FBFE"/>
                </a:solidFill>
                <a:latin typeface="微软雅黑" charset="-122"/>
                <a:ea typeface="微软雅黑" charset="-122"/>
              </a:rPr>
              <a:t>/ </a:t>
            </a:r>
            <a:r>
              <a:rPr lang="x-none" altLang="en-US" sz="2400" b="1" dirty="0">
                <a:solidFill>
                  <a:srgbClr val="10FBFE"/>
                </a:solidFill>
                <a:latin typeface="微软雅黑" charset="-122"/>
                <a:ea typeface="微软雅黑" charset="-122"/>
              </a:rPr>
              <a:t>国鸿麟</a:t>
            </a:r>
            <a:endParaRPr lang="x-none" altLang="en-US" sz="2400" b="1" dirty="0">
              <a:solidFill>
                <a:srgbClr val="10FBFE"/>
              </a:solidFill>
              <a:latin typeface="微软雅黑" charset="-122"/>
              <a:ea typeface="微软雅黑"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1+#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500" fill="hold"/>
                                        <p:tgtEl>
                                          <p:spTgt spid="66"/>
                                        </p:tgtEl>
                                        <p:attrNameLst>
                                          <p:attrName>ppt_w</p:attrName>
                                        </p:attrNameLst>
                                      </p:cBhvr>
                                      <p:tavLst>
                                        <p:tav tm="0">
                                          <p:val>
                                            <p:fltVal val="0"/>
                                          </p:val>
                                        </p:tav>
                                        <p:tav tm="100000">
                                          <p:val>
                                            <p:strVal val="#ppt_w"/>
                                          </p:val>
                                        </p:tav>
                                      </p:tavLst>
                                    </p:anim>
                                    <p:anim calcmode="lin" valueType="num">
                                      <p:cBhvr>
                                        <p:cTn id="19" dur="500" fill="hold"/>
                                        <p:tgtEl>
                                          <p:spTgt spid="66"/>
                                        </p:tgtEl>
                                        <p:attrNameLst>
                                          <p:attrName>ppt_h</p:attrName>
                                        </p:attrNameLst>
                                      </p:cBhvr>
                                      <p:tavLst>
                                        <p:tav tm="0">
                                          <p:val>
                                            <p:fltVal val="0"/>
                                          </p:val>
                                        </p:tav>
                                        <p:tav tm="100000">
                                          <p:val>
                                            <p:strVal val="#ppt_h"/>
                                          </p:val>
                                        </p:tav>
                                      </p:tavLst>
                                    </p:anim>
                                    <p:animEffect transition="in" filter="fade">
                                      <p:cBhvr>
                                        <p:cTn id="20" dur="500"/>
                                        <p:tgtEl>
                                          <p:spTgt spid="66"/>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1+#ppt_w/2"/>
                                          </p:val>
                                        </p:tav>
                                        <p:tav tm="100000">
                                          <p:val>
                                            <p:strVal val="#ppt_x"/>
                                          </p:val>
                                        </p:tav>
                                      </p:tavLst>
                                    </p:anim>
                                    <p:anim calcmode="lin" valueType="num">
                                      <p:cBhvr additive="base">
                                        <p:cTn id="29" dur="500" fill="hold"/>
                                        <p:tgtEl>
                                          <p:spTgt spid="5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p:cTn id="33" dur="500" fill="hold"/>
                                        <p:tgtEl>
                                          <p:spTgt spid="64"/>
                                        </p:tgtEl>
                                        <p:attrNameLst>
                                          <p:attrName>ppt_w</p:attrName>
                                        </p:attrNameLst>
                                      </p:cBhvr>
                                      <p:tavLst>
                                        <p:tav tm="0">
                                          <p:val>
                                            <p:fltVal val="0"/>
                                          </p:val>
                                        </p:tav>
                                        <p:tav tm="100000">
                                          <p:val>
                                            <p:strVal val="#ppt_w"/>
                                          </p:val>
                                        </p:tav>
                                      </p:tavLst>
                                    </p:anim>
                                    <p:anim calcmode="lin" valueType="num">
                                      <p:cBhvr>
                                        <p:cTn id="34" dur="500" fill="hold"/>
                                        <p:tgtEl>
                                          <p:spTgt spid="64"/>
                                        </p:tgtEl>
                                        <p:attrNameLst>
                                          <p:attrName>ppt_h</p:attrName>
                                        </p:attrNameLst>
                                      </p:cBhvr>
                                      <p:tavLst>
                                        <p:tav tm="0">
                                          <p:val>
                                            <p:fltVal val="0"/>
                                          </p:val>
                                        </p:tav>
                                        <p:tav tm="100000">
                                          <p:val>
                                            <p:strVal val="#ppt_h"/>
                                          </p:val>
                                        </p:tav>
                                      </p:tavLst>
                                    </p:anim>
                                    <p:animEffect transition="in" filter="fade">
                                      <p:cBhvr>
                                        <p:cTn id="35" dur="500"/>
                                        <p:tgtEl>
                                          <p:spTgt spid="64"/>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1+#ppt_w/2"/>
                                          </p:val>
                                        </p:tav>
                                        <p:tav tm="100000">
                                          <p:val>
                                            <p:strVal val="#ppt_x"/>
                                          </p:val>
                                        </p:tav>
                                      </p:tavLst>
                                    </p:anim>
                                    <p:anim calcmode="lin" valueType="num">
                                      <p:cBhvr additive="base">
                                        <p:cTn id="44" dur="500" fill="hold"/>
                                        <p:tgtEl>
                                          <p:spTgt spid="51"/>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childTnLst>
                          </p:cTn>
                        </p:par>
                        <p:par>
                          <p:cTn id="51" fill="hold">
                            <p:stCondLst>
                              <p:cond delay="4500"/>
                            </p:stCondLst>
                            <p:childTnLst>
                              <p:par>
                                <p:cTn id="52" presetID="22" presetClass="entr" presetSubtype="8" fill="hold"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left)">
                                      <p:cBhvr>
                                        <p:cTn id="54" dur="500"/>
                                        <p:tgtEl>
                                          <p:spTgt spid="61"/>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4" grpId="0" animBg="1"/>
      <p:bldP spid="65"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483235"/>
          </a:xfrm>
          <a:prstGeom prst="rect">
            <a:avLst/>
          </a:prstGeom>
          <a:noFill/>
        </p:spPr>
        <p:txBody>
          <a:bodyPr wrap="square" rtlCol="0">
            <a:spAutoFit/>
          </a:bodyPr>
          <a:lstStyle/>
          <a:p>
            <a:r>
              <a:rPr lang="x-none" altLang="en-US" sz="2000" b="1" dirty="0">
                <a:solidFill>
                  <a:srgbClr val="10FBFE"/>
                </a:solidFill>
                <a:latin typeface="微软雅黑" charset="-122"/>
                <a:ea typeface="微软雅黑" charset="-122"/>
              </a:rPr>
              <a:t>总结</a:t>
            </a:r>
            <a:r>
              <a:rPr lang="en-US" altLang="zh-CN" sz="2000" b="1" dirty="0">
                <a:solidFill>
                  <a:srgbClr val="10FBFE"/>
                </a:solidFill>
                <a:latin typeface="微软雅黑" charset="-122"/>
                <a:ea typeface="微软雅黑" charset="-122"/>
              </a:rPr>
              <a:t>/ </a:t>
            </a:r>
            <a:r>
              <a:rPr lang="x-none" altLang="en-US" sz="2400" b="1" dirty="0">
                <a:solidFill>
                  <a:srgbClr val="10FBFE"/>
                </a:solidFill>
                <a:latin typeface="微软雅黑" charset="-122"/>
                <a:ea typeface="微软雅黑" charset="-122"/>
              </a:rPr>
              <a:t>国鸿麟</a:t>
            </a:r>
            <a:endParaRPr lang="x-none" altLang="en-US" sz="2400" b="1" dirty="0">
              <a:solidFill>
                <a:srgbClr val="10FBFE"/>
              </a:solidFill>
              <a:latin typeface="微软雅黑" charset="-122"/>
              <a:ea typeface="微软雅黑"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p>
          </p:txBody>
        </p:sp>
      </p:grpSp>
      <p:grpSp>
        <p:nvGrpSpPr>
          <p:cNvPr id="12" name="组合 11"/>
          <p:cNvGrpSpPr/>
          <p:nvPr/>
        </p:nvGrpSpPr>
        <p:grpSpPr>
          <a:xfrm>
            <a:off x="2745470" y="4657059"/>
            <a:ext cx="3109230" cy="855544"/>
            <a:chOff x="1818113" y="1981592"/>
            <a:chExt cx="3109230" cy="855544"/>
          </a:xfrm>
        </p:grpSpPr>
        <p:sp>
          <p:nvSpPr>
            <p:cNvPr id="13" name="矩形 12"/>
            <p:cNvSpPr/>
            <p:nvPr/>
          </p:nvSpPr>
          <p:spPr>
            <a:xfrm>
              <a:off x="1818114" y="2334216"/>
              <a:ext cx="3109229" cy="502920"/>
            </a:xfrm>
            <a:prstGeom prst="rect">
              <a:avLst/>
            </a:prstGeom>
          </p:spPr>
          <p:txBody>
            <a:bodyPr wrap="square">
              <a:spAutoFit/>
            </a:bodyPr>
            <a:lstStyle/>
            <a:p>
              <a:pPr algn="l">
                <a:lnSpc>
                  <a:spcPct val="150000"/>
                </a:lnSpc>
              </a:pPr>
              <a:r>
                <a:rPr lang="x-none" dirty="0">
                  <a:solidFill>
                    <a:srgbClr val="10FBFE"/>
                  </a:solidFill>
                  <a:latin typeface="微软雅黑" charset="-122"/>
                  <a:ea typeface="微软雅黑" charset="-122"/>
                  <a:cs typeface="+mn-ea"/>
                  <a:sym typeface="+mn-lt"/>
                </a:rPr>
                <a:t>提供良好的教学办公环境</a:t>
              </a:r>
              <a:endParaRPr lang="x-none" sz="1200" dirty="0">
                <a:solidFill>
                  <a:srgbClr val="10FBFE"/>
                </a:solidFill>
                <a:latin typeface="微软雅黑" charset="-122"/>
                <a:ea typeface="微软雅黑" charset="-122"/>
                <a:cs typeface="+mn-ea"/>
                <a:sym typeface="+mn-lt"/>
              </a:endParaRPr>
            </a:p>
          </p:txBody>
        </p:sp>
        <p:sp>
          <p:nvSpPr>
            <p:cNvPr id="14" name="矩形 13"/>
            <p:cNvSpPr/>
            <p:nvPr/>
          </p:nvSpPr>
          <p:spPr>
            <a:xfrm>
              <a:off x="1818113" y="1981592"/>
              <a:ext cx="2241974" cy="579120"/>
            </a:xfrm>
            <a:prstGeom prst="rect">
              <a:avLst/>
            </a:prstGeom>
          </p:spPr>
          <p:txBody>
            <a:bodyPr wrap="square">
              <a:spAutoFit/>
            </a:bodyPr>
            <a:lstStyle/>
            <a:p>
              <a:pPr algn="l"/>
              <a:r>
                <a:rPr lang="x-none" altLang="zh-CN" sz="3200" b="1" dirty="0">
                  <a:solidFill>
                    <a:srgbClr val="0ECCD2"/>
                  </a:solidFill>
                </a:rPr>
                <a:t>VLAN</a:t>
              </a:r>
              <a:endParaRPr lang="x-none" altLang="zh-CN" b="1" dirty="0">
                <a:solidFill>
                  <a:srgbClr val="0ECCD2"/>
                </a:solidFill>
              </a:endParaRPr>
            </a:p>
          </p:txBody>
        </p:sp>
      </p:grpSp>
      <p:grpSp>
        <p:nvGrpSpPr>
          <p:cNvPr id="15" name="组合 14"/>
          <p:cNvGrpSpPr/>
          <p:nvPr/>
        </p:nvGrpSpPr>
        <p:grpSpPr>
          <a:xfrm>
            <a:off x="1156335" y="1871980"/>
            <a:ext cx="3343910" cy="1273194"/>
            <a:chOff x="1795889" y="1981592"/>
            <a:chExt cx="3131454" cy="1273831"/>
          </a:xfrm>
        </p:grpSpPr>
        <p:sp>
          <p:nvSpPr>
            <p:cNvPr id="16" name="矩形 15"/>
            <p:cNvSpPr/>
            <p:nvPr/>
          </p:nvSpPr>
          <p:spPr>
            <a:xfrm>
              <a:off x="1795889" y="2340566"/>
              <a:ext cx="3109229" cy="914857"/>
            </a:xfrm>
            <a:prstGeom prst="rect">
              <a:avLst/>
            </a:prstGeom>
          </p:spPr>
          <p:txBody>
            <a:bodyPr wrap="square">
              <a:spAutoFit/>
            </a:bodyPr>
            <a:lstStyle/>
            <a:p>
              <a:pPr algn="r">
                <a:lnSpc>
                  <a:spcPct val="150000"/>
                </a:lnSpc>
              </a:pPr>
              <a:r>
                <a:rPr lang="x-none" dirty="0">
                  <a:solidFill>
                    <a:srgbClr val="10FBFE"/>
                  </a:solidFill>
                  <a:latin typeface="微软雅黑" charset="-122"/>
                  <a:ea typeface="微软雅黑" charset="-122"/>
                  <a:cs typeface="+mn-ea"/>
                  <a:sym typeface="+mn-lt"/>
                </a:rPr>
                <a:t>为办公区域和教室提供正常的因特网的访问</a:t>
              </a:r>
              <a:endParaRPr lang="x-none" dirty="0">
                <a:solidFill>
                  <a:srgbClr val="10FBFE"/>
                </a:solidFill>
                <a:latin typeface="微软雅黑" charset="-122"/>
                <a:ea typeface="微软雅黑" charset="-122"/>
                <a:cs typeface="+mn-ea"/>
                <a:sym typeface="+mn-lt"/>
              </a:endParaRPr>
            </a:p>
          </p:txBody>
        </p:sp>
        <p:sp>
          <p:nvSpPr>
            <p:cNvPr id="17" name="矩形 16"/>
            <p:cNvSpPr/>
            <p:nvPr/>
          </p:nvSpPr>
          <p:spPr>
            <a:xfrm>
              <a:off x="2685369" y="1981592"/>
              <a:ext cx="2241974" cy="579410"/>
            </a:xfrm>
            <a:prstGeom prst="rect">
              <a:avLst/>
            </a:prstGeom>
          </p:spPr>
          <p:txBody>
            <a:bodyPr wrap="square">
              <a:spAutoFit/>
            </a:bodyPr>
            <a:lstStyle/>
            <a:p>
              <a:pPr algn="r"/>
              <a:r>
                <a:rPr lang="x-none" altLang="zh-CN" sz="3200" b="1" dirty="0">
                  <a:solidFill>
                    <a:srgbClr val="0ECCD2"/>
                  </a:solidFill>
                </a:rPr>
                <a:t>OSPF/PAT</a:t>
              </a:r>
              <a:endParaRPr lang="x-none" altLang="zh-CN" sz="3200" b="1" dirty="0">
                <a:solidFill>
                  <a:srgbClr val="0ECCD2"/>
                </a:solidFill>
              </a:endParaRPr>
            </a:p>
          </p:txBody>
        </p:sp>
      </p:grpSp>
      <p:grpSp>
        <p:nvGrpSpPr>
          <p:cNvPr id="18" name="组合 17"/>
          <p:cNvGrpSpPr/>
          <p:nvPr/>
        </p:nvGrpSpPr>
        <p:grpSpPr>
          <a:xfrm>
            <a:off x="7548245" y="4686935"/>
            <a:ext cx="4272915" cy="855448"/>
            <a:chOff x="1818113" y="1981592"/>
            <a:chExt cx="3109230" cy="855680"/>
          </a:xfrm>
        </p:grpSpPr>
        <p:sp>
          <p:nvSpPr>
            <p:cNvPr id="19" name="矩形 18"/>
            <p:cNvSpPr/>
            <p:nvPr/>
          </p:nvSpPr>
          <p:spPr>
            <a:xfrm>
              <a:off x="1818114" y="2334216"/>
              <a:ext cx="3109229" cy="503056"/>
            </a:xfrm>
            <a:prstGeom prst="rect">
              <a:avLst/>
            </a:prstGeom>
          </p:spPr>
          <p:txBody>
            <a:bodyPr wrap="square">
              <a:spAutoFit/>
            </a:bodyPr>
            <a:lstStyle/>
            <a:p>
              <a:pPr algn="l">
                <a:lnSpc>
                  <a:spcPct val="150000"/>
                </a:lnSpc>
              </a:pPr>
              <a:r>
                <a:rPr lang="x-none" dirty="0">
                  <a:solidFill>
                    <a:srgbClr val="10FBFE"/>
                  </a:solidFill>
                  <a:latin typeface="微软雅黑" charset="-122"/>
                  <a:ea typeface="微软雅黑" charset="-122"/>
                  <a:cs typeface="+mn-ea"/>
                  <a:sym typeface="+mn-lt"/>
                </a:rPr>
                <a:t>缓存网址域名与IP地址，提高上网速度</a:t>
              </a:r>
              <a:endParaRPr lang="x-none" sz="1200" dirty="0">
                <a:solidFill>
                  <a:srgbClr val="10FBFE"/>
                </a:solidFill>
                <a:latin typeface="微软雅黑" charset="-122"/>
                <a:ea typeface="微软雅黑" charset="-122"/>
                <a:cs typeface="+mn-ea"/>
                <a:sym typeface="+mn-lt"/>
              </a:endParaRPr>
            </a:p>
          </p:txBody>
        </p:sp>
        <p:sp>
          <p:nvSpPr>
            <p:cNvPr id="20" name="矩形 19"/>
            <p:cNvSpPr/>
            <p:nvPr/>
          </p:nvSpPr>
          <p:spPr>
            <a:xfrm>
              <a:off x="1818113" y="1981592"/>
              <a:ext cx="2241974" cy="579277"/>
            </a:xfrm>
            <a:prstGeom prst="rect">
              <a:avLst/>
            </a:prstGeom>
          </p:spPr>
          <p:txBody>
            <a:bodyPr wrap="square">
              <a:spAutoFit/>
            </a:bodyPr>
            <a:lstStyle/>
            <a:p>
              <a:pPr algn="l"/>
              <a:r>
                <a:rPr lang="x-none" altLang="zh-CN" sz="3200" b="1" dirty="0">
                  <a:solidFill>
                    <a:srgbClr val="0ECCD2"/>
                  </a:solidFill>
                </a:rPr>
                <a:t>DNS</a:t>
              </a:r>
              <a:endParaRPr lang="x-none" altLang="zh-CN" sz="3200" b="1" dirty="0">
                <a:solidFill>
                  <a:srgbClr val="0ECCD2"/>
                </a:solidFill>
              </a:endParaRPr>
            </a:p>
          </p:txBody>
        </p:sp>
      </p:grpSp>
      <p:grpSp>
        <p:nvGrpSpPr>
          <p:cNvPr id="21" name="组合 20"/>
          <p:cNvGrpSpPr/>
          <p:nvPr/>
        </p:nvGrpSpPr>
        <p:grpSpPr>
          <a:xfrm>
            <a:off x="5411470" y="1868805"/>
            <a:ext cx="3662045" cy="855429"/>
            <a:chOff x="1818114" y="1981592"/>
            <a:chExt cx="3109229" cy="855707"/>
          </a:xfrm>
        </p:grpSpPr>
        <p:sp>
          <p:nvSpPr>
            <p:cNvPr id="22" name="矩形 21"/>
            <p:cNvSpPr/>
            <p:nvPr/>
          </p:nvSpPr>
          <p:spPr>
            <a:xfrm>
              <a:off x="1818114" y="2334216"/>
              <a:ext cx="3109229" cy="503083"/>
            </a:xfrm>
            <a:prstGeom prst="rect">
              <a:avLst/>
            </a:prstGeom>
          </p:spPr>
          <p:txBody>
            <a:bodyPr wrap="square">
              <a:spAutoFit/>
            </a:bodyPr>
            <a:lstStyle/>
            <a:p>
              <a:pPr algn="r">
                <a:lnSpc>
                  <a:spcPct val="150000"/>
                </a:lnSpc>
              </a:pPr>
              <a:r>
                <a:rPr lang="x-none" dirty="0">
                  <a:solidFill>
                    <a:srgbClr val="10FBFE"/>
                  </a:solidFill>
                  <a:latin typeface="微软雅黑" charset="-122"/>
                  <a:ea typeface="微软雅黑" charset="-122"/>
                  <a:cs typeface="+mn-ea"/>
                  <a:sym typeface="+mn-lt"/>
                </a:rPr>
                <a:t>提供教室办公环境的批量自动安装</a:t>
              </a:r>
              <a:endParaRPr lang="x-none" dirty="0">
                <a:solidFill>
                  <a:srgbClr val="10FBFE"/>
                </a:solidFill>
                <a:latin typeface="微软雅黑" charset="-122"/>
                <a:ea typeface="微软雅黑" charset="-122"/>
                <a:cs typeface="+mn-ea"/>
                <a:sym typeface="+mn-lt"/>
              </a:endParaRPr>
            </a:p>
          </p:txBody>
        </p:sp>
        <p:sp>
          <p:nvSpPr>
            <p:cNvPr id="23" name="矩形 22"/>
            <p:cNvSpPr/>
            <p:nvPr/>
          </p:nvSpPr>
          <p:spPr>
            <a:xfrm>
              <a:off x="2685369" y="1981592"/>
              <a:ext cx="2241974" cy="579308"/>
            </a:xfrm>
            <a:prstGeom prst="rect">
              <a:avLst/>
            </a:prstGeom>
          </p:spPr>
          <p:txBody>
            <a:bodyPr wrap="square">
              <a:spAutoFit/>
            </a:bodyPr>
            <a:lstStyle/>
            <a:p>
              <a:pPr algn="r"/>
              <a:r>
                <a:rPr lang="x-none" altLang="zh-CN" sz="3200" b="1" dirty="0">
                  <a:solidFill>
                    <a:srgbClr val="0ECCD2"/>
                  </a:solidFill>
                </a:rPr>
                <a:t>PXE</a:t>
              </a:r>
              <a:endParaRPr lang="x-none" altLang="zh-CN" sz="3200" b="1" dirty="0">
                <a:solidFill>
                  <a:srgbClr val="0ECCD2"/>
                </a:solidFill>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12" presetClass="entr" presetSubtype="8" fill="hold"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2" fill="hold" nodeType="withEffect">
                                  <p:stCondLst>
                                    <p:cond delay="75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4100" name="矩形 4"/>
          <p:cNvSpPr>
            <a:spLocks noChangeArrowheads="1"/>
          </p:cNvSpPr>
          <p:nvPr/>
        </p:nvSpPr>
        <p:spPr bwMode="auto">
          <a:xfrm>
            <a:off x="5114925" y="4067175"/>
            <a:ext cx="5822950" cy="14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eaLnBrk="1" hangingPunct="1">
              <a:lnSpc>
                <a:spcPct val="150000"/>
              </a:lnSpc>
            </a:pPr>
            <a:r>
              <a:rPr sz="1000" dirty="0">
                <a:solidFill>
                  <a:srgbClr val="10FBFE"/>
                </a:solidFill>
                <a:latin typeface="微软雅黑" charset="-122"/>
                <a:ea typeface="微软雅黑" charset="-122"/>
                <a:cs typeface="+mn-ea"/>
                <a:sym typeface="+mn-lt"/>
              </a:rPr>
              <a:t>When a cigarette falls in love with a match,it is destined to be hurt.When a cigarette falls in love with a match,it is destined to be hurt.</a:t>
            </a:r>
            <a:endParaRPr sz="1000" dirty="0">
              <a:solidFill>
                <a:srgbClr val="10FBFE"/>
              </a:solidFill>
              <a:latin typeface="微软雅黑" charset="-122"/>
              <a:ea typeface="微软雅黑" charset="-122"/>
              <a:cs typeface="+mn-ea"/>
              <a:sym typeface="+mn-lt"/>
            </a:endParaRPr>
          </a:p>
          <a:p>
            <a:pPr algn="l" eaLnBrk="1" hangingPunct="1">
              <a:lnSpc>
                <a:spcPct val="150000"/>
              </a:lnSpc>
            </a:pPr>
            <a:endParaRPr lang="en-US" altLang="zh-CN" sz="1000" dirty="0">
              <a:solidFill>
                <a:schemeClr val="bg1"/>
              </a:solidFill>
              <a:latin typeface="微软雅黑" charset="-122"/>
              <a:ea typeface="微软雅黑" charset="-122"/>
            </a:endParaRPr>
          </a:p>
          <a:p>
            <a:pPr algn="l" eaLnBrk="1" hangingPunct="1">
              <a:lnSpc>
                <a:spcPct val="150000"/>
              </a:lnSpc>
            </a:pPr>
            <a:r>
              <a:rPr sz="1000" dirty="0">
                <a:solidFill>
                  <a:srgbClr val="10FBFE"/>
                </a:solidFill>
                <a:latin typeface="微软雅黑" charset="-122"/>
                <a:ea typeface="微软雅黑" charset="-122"/>
                <a:cs typeface="+mn-ea"/>
                <a:sym typeface="+mn-lt"/>
              </a:rPr>
              <a:t>When a cigarette falls in love with a match,it is destined to be hurt.When a cigarette falls in love with a match,it is destined to be hurt.When a cigarette falls in love with a match,it is destined to be hurt.When a cigarette falls in love with a match,it is destined to be hurt.</a:t>
            </a:r>
            <a:endParaRPr lang="en-US" altLang="zh-CN" sz="1000" dirty="0">
              <a:solidFill>
                <a:schemeClr val="bg1"/>
              </a:solidFill>
              <a:latin typeface="微软雅黑" charset="-122"/>
              <a:ea typeface="微软雅黑" charset="-122"/>
            </a:endParaRPr>
          </a:p>
        </p:txBody>
      </p:sp>
      <p:sp>
        <p:nvSpPr>
          <p:cNvPr id="4099" name="矩形 3"/>
          <p:cNvSpPr>
            <a:spLocks noChangeArrowheads="1"/>
          </p:cNvSpPr>
          <p:nvPr/>
        </p:nvSpPr>
        <p:spPr bwMode="auto">
          <a:xfrm>
            <a:off x="5114925" y="3612515"/>
            <a:ext cx="2221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b="1">
                <a:solidFill>
                  <a:srgbClr val="10FBFE"/>
                </a:solidFill>
                <a:latin typeface="微软雅黑" charset="-122"/>
                <a:ea typeface="微软雅黑" charset="-122"/>
                <a:sym typeface="+mn-ea"/>
              </a:rPr>
              <a:t>单击此处输入标题</a:t>
            </a:r>
            <a:endParaRPr lang="zh-CN" altLang="en-US" b="1" dirty="0">
              <a:solidFill>
                <a:srgbClr val="10FBFE"/>
              </a:solidFill>
              <a:latin typeface="微软雅黑" charset="-122"/>
              <a:ea typeface="微软雅黑" charset="-122"/>
              <a:sym typeface="+mn-ea"/>
            </a:endParaRPr>
          </a:p>
        </p:txBody>
      </p:sp>
      <p:grpSp>
        <p:nvGrpSpPr>
          <p:cNvPr id="4102" name="组合 7"/>
          <p:cNvGrpSpPr/>
          <p:nvPr/>
        </p:nvGrpSpPr>
        <p:grpSpPr bwMode="auto">
          <a:xfrm>
            <a:off x="5181600" y="2217420"/>
            <a:ext cx="782320" cy="769620"/>
            <a:chOff x="0" y="0"/>
            <a:chExt cx="871174" cy="874617"/>
          </a:xfrm>
        </p:grpSpPr>
        <p:sp>
          <p:nvSpPr>
            <p:cNvPr id="4205" name="Freeform 6">
              <a:hlinkClick r:id="rId1"/>
            </p:cNvPr>
            <p:cNvSpPr>
              <a:spLocks noEditPoints="1" noChangeArrowheads="1"/>
            </p:cNvSpPr>
            <p:nvPr/>
          </p:nvSpPr>
          <p:spPr bwMode="auto">
            <a:xfrm>
              <a:off x="218689" y="168226"/>
              <a:ext cx="503237" cy="538163"/>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80604020202020204" charset="0"/>
                <a:sym typeface="宋体" pitchFamily="2" charset="-122"/>
              </a:endParaRPr>
            </a:p>
          </p:txBody>
        </p:sp>
      </p:grpSp>
      <p:grpSp>
        <p:nvGrpSpPr>
          <p:cNvPr id="4103" name="组合 10"/>
          <p:cNvGrpSpPr/>
          <p:nvPr/>
        </p:nvGrpSpPr>
        <p:grpSpPr bwMode="auto">
          <a:xfrm>
            <a:off x="8272780" y="2217420"/>
            <a:ext cx="753110" cy="753110"/>
            <a:chOff x="0" y="0"/>
            <a:chExt cx="871174" cy="874617"/>
          </a:xfrm>
        </p:grpSpPr>
        <p:sp>
          <p:nvSpPr>
            <p:cNvPr id="4198"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80604020202020204" charset="0"/>
                <a:sym typeface="宋体" pitchFamily="2" charset="-122"/>
              </a:endParaRPr>
            </a:p>
          </p:txBody>
        </p:sp>
        <p:grpSp>
          <p:nvGrpSpPr>
            <p:cNvPr id="4199" name="组合 12"/>
            <p:cNvGrpSpPr/>
            <p:nvPr/>
          </p:nvGrpSpPr>
          <p:grpSpPr bwMode="auto">
            <a:xfrm>
              <a:off x="195874" y="184101"/>
              <a:ext cx="455613" cy="500063"/>
              <a:chOff x="0" y="0"/>
              <a:chExt cx="455613" cy="500063"/>
            </a:xfrm>
          </p:grpSpPr>
          <p:sp>
            <p:nvSpPr>
              <p:cNvPr id="4200" name="Freeform 19">
                <a:hlinkClick r:id="rId1"/>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1" name="Freeform 20">
                <a:hlinkClick r:id="rId1"/>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2" name="Freeform 21">
                <a:hlinkClick r:id="rId1"/>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3" name="Rectangle 22">
                <a:hlinkClick r:id="rId1"/>
              </p:cNvPr>
              <p:cNvSpPr>
                <a:spLocks noChangeArrowheads="1"/>
              </p:cNvSpPr>
              <p:nvPr/>
            </p:nvSpPr>
            <p:spPr bwMode="auto">
              <a:xfrm>
                <a:off x="0" y="450850"/>
                <a:ext cx="455613" cy="49213"/>
              </a:xfrm>
              <a:prstGeom prst="rect">
                <a:avLst/>
              </a:pr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algn="ctr" eaLnBrk="1" hangingPunct="1"/>
                <a:endParaRPr lang="zh-CN" altLang="zh-CN">
                  <a:solidFill>
                    <a:schemeClr val="bg1"/>
                  </a:solidFill>
                  <a:latin typeface="宋体" pitchFamily="2" charset="-122"/>
                  <a:sym typeface="宋体" pitchFamily="2" charset="-122"/>
                </a:endParaRPr>
              </a:p>
            </p:txBody>
          </p:sp>
          <p:sp>
            <p:nvSpPr>
              <p:cNvPr id="4204" name="Freeform 23">
                <a:hlinkClick r:id="rId1"/>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grpSp>
        <p:nvGrpSpPr>
          <p:cNvPr id="4104" name="组合 18"/>
          <p:cNvGrpSpPr/>
          <p:nvPr/>
        </p:nvGrpSpPr>
        <p:grpSpPr bwMode="auto">
          <a:xfrm>
            <a:off x="6764020" y="2217420"/>
            <a:ext cx="754380" cy="753110"/>
            <a:chOff x="0" y="0"/>
            <a:chExt cx="871174" cy="874617"/>
          </a:xfrm>
        </p:grpSpPr>
        <p:sp>
          <p:nvSpPr>
            <p:cNvPr id="419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80604020202020204" charset="0"/>
                <a:sym typeface="宋体" pitchFamily="2" charset="-122"/>
              </a:endParaRPr>
            </a:p>
          </p:txBody>
        </p:sp>
        <p:sp>
          <p:nvSpPr>
            <p:cNvPr id="4197" name="Freeform 24">
              <a:hlinkClick r:id="rId1"/>
            </p:cNvPr>
            <p:cNvSpPr>
              <a:spLocks noEditPoints="1" noChangeArrowheads="1"/>
            </p:cNvSpPr>
            <p:nvPr/>
          </p:nvSpPr>
          <p:spPr bwMode="auto">
            <a:xfrm>
              <a:off x="111555" y="267445"/>
              <a:ext cx="687388" cy="414338"/>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nvGrpSpPr>
          <p:cNvPr id="4105" name="组合 21"/>
          <p:cNvGrpSpPr/>
          <p:nvPr/>
        </p:nvGrpSpPr>
        <p:grpSpPr bwMode="auto">
          <a:xfrm>
            <a:off x="9704070" y="2217420"/>
            <a:ext cx="768350" cy="753110"/>
            <a:chOff x="0" y="0"/>
            <a:chExt cx="871174" cy="874617"/>
          </a:xfrm>
        </p:grpSpPr>
        <p:sp>
          <p:nvSpPr>
            <p:cNvPr id="4194" name="Freeform 9">
              <a:hlinkClick r:id="rId1"/>
            </p:cNvPr>
            <p:cNvSpPr>
              <a:spLocks noEditPoints="1" noChangeArrowheads="1"/>
            </p:cNvSpPr>
            <p:nvPr/>
          </p:nvSpPr>
          <p:spPr bwMode="auto">
            <a:xfrm>
              <a:off x="225243" y="285318"/>
              <a:ext cx="454025" cy="39528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195"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80604020202020204" charset="0"/>
                <a:sym typeface="宋体" pitchFamily="2" charset="-122"/>
              </a:endParaRPr>
            </a:p>
          </p:txBody>
        </p:sp>
      </p:grpSp>
      <p:pic>
        <p:nvPicPr>
          <p:cNvPr id="7" name="图片 6" descr="25"/>
          <p:cNvPicPr>
            <a:picLocks noChangeAspect="1"/>
          </p:cNvPicPr>
          <p:nvPr/>
        </p:nvPicPr>
        <p:blipFill>
          <a:blip r:embed="rId2"/>
          <a:srcRect l="19884" r="22637"/>
          <a:stretch>
            <a:fillRect/>
          </a:stretch>
        </p:blipFill>
        <p:spPr>
          <a:xfrm>
            <a:off x="1369060" y="1737360"/>
            <a:ext cx="3093085" cy="4117340"/>
          </a:xfrm>
          <a:prstGeom prst="rect">
            <a:avLst/>
          </a:prstGeom>
          <a:ln>
            <a:noFill/>
          </a:ln>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02"/>
                                        </p:tgtEl>
                                        <p:attrNameLst>
                                          <p:attrName>style.visibility</p:attrName>
                                        </p:attrNameLst>
                                      </p:cBhvr>
                                      <p:to>
                                        <p:strVal val="visible"/>
                                      </p:to>
                                    </p:set>
                                    <p:anim calcmode="lin" valueType="num">
                                      <p:cBhvr>
                                        <p:cTn id="21" dur="500" fill="hold"/>
                                        <p:tgtEl>
                                          <p:spTgt spid="4102"/>
                                        </p:tgtEl>
                                        <p:attrNameLst>
                                          <p:attrName>ppt_w</p:attrName>
                                        </p:attrNameLst>
                                      </p:cBhvr>
                                      <p:tavLst>
                                        <p:tav tm="0">
                                          <p:val>
                                            <p:fltVal val="0"/>
                                          </p:val>
                                        </p:tav>
                                        <p:tav tm="100000">
                                          <p:val>
                                            <p:strVal val="#ppt_w"/>
                                          </p:val>
                                        </p:tav>
                                      </p:tavLst>
                                    </p:anim>
                                    <p:anim calcmode="lin" valueType="num">
                                      <p:cBhvr>
                                        <p:cTn id="22" dur="500" fill="hold"/>
                                        <p:tgtEl>
                                          <p:spTgt spid="4102"/>
                                        </p:tgtEl>
                                        <p:attrNameLst>
                                          <p:attrName>ppt_h</p:attrName>
                                        </p:attrNameLst>
                                      </p:cBhvr>
                                      <p:tavLst>
                                        <p:tav tm="0">
                                          <p:val>
                                            <p:fltVal val="0"/>
                                          </p:val>
                                        </p:tav>
                                        <p:tav tm="100000">
                                          <p:val>
                                            <p:strVal val="#ppt_h"/>
                                          </p:val>
                                        </p:tav>
                                      </p:tavLst>
                                    </p:anim>
                                    <p:animEffect transition="in" filter="fade">
                                      <p:cBhvr>
                                        <p:cTn id="23" dur="500"/>
                                        <p:tgtEl>
                                          <p:spTgt spid="410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p:cTn id="27" dur="500" fill="hold"/>
                                        <p:tgtEl>
                                          <p:spTgt spid="4104"/>
                                        </p:tgtEl>
                                        <p:attrNameLst>
                                          <p:attrName>ppt_w</p:attrName>
                                        </p:attrNameLst>
                                      </p:cBhvr>
                                      <p:tavLst>
                                        <p:tav tm="0">
                                          <p:val>
                                            <p:fltVal val="0"/>
                                          </p:val>
                                        </p:tav>
                                        <p:tav tm="100000">
                                          <p:val>
                                            <p:strVal val="#ppt_w"/>
                                          </p:val>
                                        </p:tav>
                                      </p:tavLst>
                                    </p:anim>
                                    <p:anim calcmode="lin" valueType="num">
                                      <p:cBhvr>
                                        <p:cTn id="28" dur="500" fill="hold"/>
                                        <p:tgtEl>
                                          <p:spTgt spid="4104"/>
                                        </p:tgtEl>
                                        <p:attrNameLst>
                                          <p:attrName>ppt_h</p:attrName>
                                        </p:attrNameLst>
                                      </p:cBhvr>
                                      <p:tavLst>
                                        <p:tav tm="0">
                                          <p:val>
                                            <p:fltVal val="0"/>
                                          </p:val>
                                        </p:tav>
                                        <p:tav tm="100000">
                                          <p:val>
                                            <p:strVal val="#ppt_h"/>
                                          </p:val>
                                        </p:tav>
                                      </p:tavLst>
                                    </p:anim>
                                    <p:animEffect transition="in" filter="fade">
                                      <p:cBhvr>
                                        <p:cTn id="29" dur="500"/>
                                        <p:tgtEl>
                                          <p:spTgt spid="4104"/>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p:cTn id="33" dur="500" fill="hold"/>
                                        <p:tgtEl>
                                          <p:spTgt spid="4103"/>
                                        </p:tgtEl>
                                        <p:attrNameLst>
                                          <p:attrName>ppt_w</p:attrName>
                                        </p:attrNameLst>
                                      </p:cBhvr>
                                      <p:tavLst>
                                        <p:tav tm="0">
                                          <p:val>
                                            <p:fltVal val="0"/>
                                          </p:val>
                                        </p:tav>
                                        <p:tav tm="100000">
                                          <p:val>
                                            <p:strVal val="#ppt_w"/>
                                          </p:val>
                                        </p:tav>
                                      </p:tavLst>
                                    </p:anim>
                                    <p:anim calcmode="lin" valueType="num">
                                      <p:cBhvr>
                                        <p:cTn id="34" dur="500" fill="hold"/>
                                        <p:tgtEl>
                                          <p:spTgt spid="4103"/>
                                        </p:tgtEl>
                                        <p:attrNameLst>
                                          <p:attrName>ppt_h</p:attrName>
                                        </p:attrNameLst>
                                      </p:cBhvr>
                                      <p:tavLst>
                                        <p:tav tm="0">
                                          <p:val>
                                            <p:fltVal val="0"/>
                                          </p:val>
                                        </p:tav>
                                        <p:tav tm="100000">
                                          <p:val>
                                            <p:strVal val="#ppt_h"/>
                                          </p:val>
                                        </p:tav>
                                      </p:tavLst>
                                    </p:anim>
                                    <p:animEffect transition="in" filter="fade">
                                      <p:cBhvr>
                                        <p:cTn id="35" dur="500"/>
                                        <p:tgtEl>
                                          <p:spTgt spid="410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105"/>
                                        </p:tgtEl>
                                        <p:attrNameLst>
                                          <p:attrName>style.visibility</p:attrName>
                                        </p:attrNameLst>
                                      </p:cBhvr>
                                      <p:to>
                                        <p:strVal val="visible"/>
                                      </p:to>
                                    </p:set>
                                    <p:anim calcmode="lin" valueType="num">
                                      <p:cBhvr>
                                        <p:cTn id="39" dur="500" fill="hold"/>
                                        <p:tgtEl>
                                          <p:spTgt spid="4105"/>
                                        </p:tgtEl>
                                        <p:attrNameLst>
                                          <p:attrName>ppt_w</p:attrName>
                                        </p:attrNameLst>
                                      </p:cBhvr>
                                      <p:tavLst>
                                        <p:tav tm="0">
                                          <p:val>
                                            <p:fltVal val="0"/>
                                          </p:val>
                                        </p:tav>
                                        <p:tav tm="100000">
                                          <p:val>
                                            <p:strVal val="#ppt_w"/>
                                          </p:val>
                                        </p:tav>
                                      </p:tavLst>
                                    </p:anim>
                                    <p:anim calcmode="lin" valueType="num">
                                      <p:cBhvr>
                                        <p:cTn id="40" dur="500" fill="hold"/>
                                        <p:tgtEl>
                                          <p:spTgt spid="4105"/>
                                        </p:tgtEl>
                                        <p:attrNameLst>
                                          <p:attrName>ppt_h</p:attrName>
                                        </p:attrNameLst>
                                      </p:cBhvr>
                                      <p:tavLst>
                                        <p:tav tm="0">
                                          <p:val>
                                            <p:fltVal val="0"/>
                                          </p:val>
                                        </p:tav>
                                        <p:tav tm="100000">
                                          <p:val>
                                            <p:strVal val="#ppt_h"/>
                                          </p:val>
                                        </p:tav>
                                      </p:tavLst>
                                    </p:anim>
                                    <p:animEffect transition="in" filter="fade">
                                      <p:cBhvr>
                                        <p:cTn id="41" dur="500"/>
                                        <p:tgtEl>
                                          <p:spTgt spid="4105"/>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4099"/>
                                        </p:tgtEl>
                                        <p:attrNameLst>
                                          <p:attrName>style.visibility</p:attrName>
                                        </p:attrNameLst>
                                      </p:cBhvr>
                                      <p:to>
                                        <p:strVal val="visible"/>
                                      </p:to>
                                    </p:set>
                                    <p:anim calcmode="lin" valueType="num">
                                      <p:cBhvr additive="base">
                                        <p:cTn id="45" dur="500"/>
                                        <p:tgtEl>
                                          <p:spTgt spid="4099"/>
                                        </p:tgtEl>
                                        <p:attrNameLst>
                                          <p:attrName>ppt_y</p:attrName>
                                        </p:attrNameLst>
                                      </p:cBhvr>
                                      <p:tavLst>
                                        <p:tav tm="0">
                                          <p:val>
                                            <p:strVal val="#ppt_y+#ppt_h*1.125000"/>
                                          </p:val>
                                        </p:tav>
                                        <p:tav tm="100000">
                                          <p:val>
                                            <p:strVal val="#ppt_y"/>
                                          </p:val>
                                        </p:tav>
                                      </p:tavLst>
                                    </p:anim>
                                    <p:animEffect transition="in" filter="wipe(up)">
                                      <p:cBhvr>
                                        <p:cTn id="46" dur="500"/>
                                        <p:tgtEl>
                                          <p:spTgt spid="409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p:tgtEl>
                                          <p:spTgt spid="4100"/>
                                        </p:tgtEl>
                                        <p:attrNameLst>
                                          <p:attrName>ppt_y</p:attrName>
                                        </p:attrNameLst>
                                      </p:cBhvr>
                                      <p:tavLst>
                                        <p:tav tm="0">
                                          <p:val>
                                            <p:strVal val="#ppt_y+#ppt_h*1.125000"/>
                                          </p:val>
                                        </p:tav>
                                        <p:tav tm="100000">
                                          <p:val>
                                            <p:strVal val="#ppt_y"/>
                                          </p:val>
                                        </p:tav>
                                      </p:tavLst>
                                    </p:anim>
                                    <p:animEffect transition="in" filter="wipe(up)">
                                      <p:cBhvr>
                                        <p:cTn id="5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100" grpId="0"/>
      <p:bldP spid="409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charset="-122"/>
                <a:ea typeface="微软雅黑" charset="-122"/>
              </a:rPr>
              <a:t>单击此处输入标题 </a:t>
            </a:r>
            <a:r>
              <a:rPr lang="en-US" altLang="zh-CN" sz="2000" b="1" dirty="0">
                <a:solidFill>
                  <a:srgbClr val="10FBFE"/>
                </a:solidFill>
                <a:latin typeface="微软雅黑" charset="-122"/>
                <a:ea typeface="微软雅黑" charset="-122"/>
              </a:rPr>
              <a:t>/ </a:t>
            </a:r>
            <a:r>
              <a:rPr lang="zh-CN" altLang="en-US" sz="1600">
                <a:solidFill>
                  <a:srgbClr val="10FBFE"/>
                </a:solidFill>
                <a:latin typeface="微软雅黑" charset="-122"/>
                <a:ea typeface="微软雅黑" charset="-122"/>
                <a:sym typeface="+mn-ea"/>
              </a:rPr>
              <a:t>Click here to add your title</a:t>
            </a:r>
            <a:endParaRPr lang="zh-CN" altLang="en-US" sz="1600" b="1" dirty="0">
              <a:solidFill>
                <a:srgbClr val="10FBFE"/>
              </a:solidFill>
              <a:latin typeface="微软雅黑" charset="-122"/>
              <a:ea typeface="微软雅黑" charset="-122"/>
              <a:sym typeface="+mn-ea"/>
            </a:endParaRPr>
          </a:p>
        </p:txBody>
      </p:sp>
      <p:sp>
        <p:nvSpPr>
          <p:cNvPr id="128" name="矩形 127"/>
          <p:cNvSpPr/>
          <p:nvPr/>
        </p:nvSpPr>
        <p:spPr>
          <a:xfrm>
            <a:off x="2006600" y="320040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29" name="TextBox 28"/>
          <p:cNvSpPr txBox="1"/>
          <p:nvPr/>
        </p:nvSpPr>
        <p:spPr>
          <a:xfrm>
            <a:off x="2006600" y="2886075"/>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charset="-122"/>
                <a:ea typeface="微软雅黑" charset="-122"/>
                <a:sym typeface="+mn-ea"/>
              </a:rPr>
              <a:t>单击此处输入标题</a:t>
            </a:r>
            <a:endParaRPr lang="zh-CN" altLang="en-US" sz="2000" b="1" dirty="0">
              <a:solidFill>
                <a:schemeClr val="bg1"/>
              </a:solidFill>
            </a:endParaRPr>
          </a:p>
        </p:txBody>
      </p:sp>
      <p:grpSp>
        <p:nvGrpSpPr>
          <p:cNvPr id="130" name="组合 129"/>
          <p:cNvGrpSpPr/>
          <p:nvPr/>
        </p:nvGrpSpPr>
        <p:grpSpPr>
          <a:xfrm>
            <a:off x="6127115" y="4589145"/>
            <a:ext cx="1003300" cy="992505"/>
            <a:chOff x="4305571" y="3574858"/>
            <a:chExt cx="890588" cy="881062"/>
          </a:xfrm>
          <a:solidFill>
            <a:srgbClr val="6AE7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grpSp>
      <p:grpSp>
        <p:nvGrpSpPr>
          <p:cNvPr id="133" name="组合 132"/>
          <p:cNvGrpSpPr/>
          <p:nvPr/>
        </p:nvGrpSpPr>
        <p:grpSpPr>
          <a:xfrm>
            <a:off x="6127115" y="2327275"/>
            <a:ext cx="992505" cy="1005205"/>
            <a:chOff x="4305571" y="1566670"/>
            <a:chExt cx="881063" cy="892175"/>
          </a:xfrm>
          <a:solidFill>
            <a:srgbClr val="6AE7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grpSp>
      <p:grpSp>
        <p:nvGrpSpPr>
          <p:cNvPr id="136" name="组合 135"/>
          <p:cNvGrpSpPr/>
          <p:nvPr/>
        </p:nvGrpSpPr>
        <p:grpSpPr>
          <a:xfrm>
            <a:off x="5085715" y="3129915"/>
            <a:ext cx="1647190" cy="1649095"/>
            <a:chOff x="3381108" y="2279458"/>
            <a:chExt cx="1462088" cy="1463675"/>
          </a:xfrm>
          <a:solidFill>
            <a:srgbClr val="6AE7FF">
              <a:alpha val="50000"/>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charset="-122"/>
                <a:ea typeface="微软雅黑" charset="-122"/>
              </a:endParaRPr>
            </a:p>
          </p:txBody>
        </p:sp>
      </p:grpSp>
      <p:sp>
        <p:nvSpPr>
          <p:cNvPr id="139" name="任意多边形 138"/>
          <p:cNvSpPr/>
          <p:nvPr/>
        </p:nvSpPr>
        <p:spPr>
          <a:xfrm>
            <a:off x="7050405" y="300291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charset="-122"/>
              <a:ea typeface="微软雅黑" charset="-122"/>
            </a:endParaRPr>
          </a:p>
        </p:txBody>
      </p:sp>
      <p:sp>
        <p:nvSpPr>
          <p:cNvPr id="140" name="任意多边形 139"/>
          <p:cNvSpPr/>
          <p:nvPr/>
        </p:nvSpPr>
        <p:spPr>
          <a:xfrm>
            <a:off x="7050405" y="545084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charset="-122"/>
              <a:ea typeface="微软雅黑" charset="-122"/>
            </a:endParaRPr>
          </a:p>
        </p:txBody>
      </p:sp>
      <p:sp>
        <p:nvSpPr>
          <p:cNvPr id="141" name="任意多边形 140"/>
          <p:cNvSpPr/>
          <p:nvPr/>
        </p:nvSpPr>
        <p:spPr>
          <a:xfrm flipH="1">
            <a:off x="2006600" y="419036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charset="-122"/>
              <a:ea typeface="微软雅黑" charset="-122"/>
            </a:endParaRPr>
          </a:p>
        </p:txBody>
      </p:sp>
      <p:sp>
        <p:nvSpPr>
          <p:cNvPr id="142" name="矩形 141"/>
          <p:cNvSpPr/>
          <p:nvPr/>
        </p:nvSpPr>
        <p:spPr>
          <a:xfrm>
            <a:off x="7343140" y="1953895"/>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3" name="TextBox 54"/>
          <p:cNvSpPr txBox="1"/>
          <p:nvPr/>
        </p:nvSpPr>
        <p:spPr>
          <a:xfrm>
            <a:off x="7343140" y="1639570"/>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charset="-122"/>
                <a:ea typeface="微软雅黑" charset="-122"/>
                <a:sym typeface="+mn-ea"/>
              </a:rPr>
              <a:t>单击此处输入标题</a:t>
            </a:r>
            <a:endParaRPr lang="zh-CN" altLang="en-US" sz="2000" b="1" dirty="0">
              <a:solidFill>
                <a:schemeClr val="bg1"/>
              </a:solidFill>
            </a:endParaRPr>
          </a:p>
        </p:txBody>
      </p:sp>
      <p:sp>
        <p:nvSpPr>
          <p:cNvPr id="144" name="矩形 143"/>
          <p:cNvSpPr/>
          <p:nvPr/>
        </p:nvSpPr>
        <p:spPr>
          <a:xfrm>
            <a:off x="7343140" y="437642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charset="-122"/>
                <a:ea typeface="微软雅黑"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5" name="TextBox 54"/>
          <p:cNvSpPr txBox="1"/>
          <p:nvPr/>
        </p:nvSpPr>
        <p:spPr>
          <a:xfrm>
            <a:off x="7343140" y="4062095"/>
            <a:ext cx="1900555" cy="314325"/>
          </a:xfrm>
          <a:prstGeom prst="rect">
            <a:avLst/>
          </a:prstGeom>
          <a:noFill/>
        </p:spPr>
        <p:txBody>
          <a:bodyPr wrap="square" lIns="68580" tIns="34290" rIns="68580" bIns="34290" rtlCol="0">
            <a:spAutoFit/>
          </a:bodyPr>
          <a:lstStyle/>
          <a:p>
            <a:pPr algn="l"/>
            <a:r>
              <a:rPr lang="zh-CN" altLang="en-US" sz="1600" b="1">
                <a:solidFill>
                  <a:srgbClr val="10FBFE"/>
                </a:solidFill>
                <a:latin typeface="微软雅黑" charset="-122"/>
                <a:ea typeface="微软雅黑" charset="-122"/>
                <a:sym typeface="+mn-ea"/>
              </a:rPr>
              <a:t>单击此处输入标题</a:t>
            </a:r>
            <a:endParaRPr lang="zh-CN" altLang="en-US" sz="2000" b="1" dirty="0">
              <a:solidFill>
                <a:schemeClr val="bg1"/>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anim calcmode="lin" valueType="num">
                                      <p:cBhvr>
                                        <p:cTn id="18" dur="500" fill="hold"/>
                                        <p:tgtEl>
                                          <p:spTgt spid="136"/>
                                        </p:tgtEl>
                                        <p:attrNameLst>
                                          <p:attrName>style.rotation</p:attrName>
                                        </p:attrNameLst>
                                      </p:cBhvr>
                                      <p:tavLst>
                                        <p:tav tm="0">
                                          <p:val>
                                            <p:fltVal val="720"/>
                                          </p:val>
                                        </p:tav>
                                        <p:tav tm="100000">
                                          <p:val>
                                            <p:fltVal val="0"/>
                                          </p:val>
                                        </p:tav>
                                      </p:tavLst>
                                    </p:anim>
                                    <p:anim calcmode="lin" valueType="num">
                                      <p:cBhvr>
                                        <p:cTn id="19" dur="500" fill="hold"/>
                                        <p:tgtEl>
                                          <p:spTgt spid="136"/>
                                        </p:tgtEl>
                                        <p:attrNameLst>
                                          <p:attrName>ppt_h</p:attrName>
                                        </p:attrNameLst>
                                      </p:cBhvr>
                                      <p:tavLst>
                                        <p:tav tm="0">
                                          <p:val>
                                            <p:fltVal val="0"/>
                                          </p:val>
                                        </p:tav>
                                        <p:tav tm="100000">
                                          <p:val>
                                            <p:strVal val="#ppt_h"/>
                                          </p:val>
                                        </p:tav>
                                      </p:tavLst>
                                    </p:anim>
                                    <p:anim calcmode="lin" valueType="num">
                                      <p:cBhvr>
                                        <p:cTn id="20" dur="500" fill="hold"/>
                                        <p:tgtEl>
                                          <p:spTgt spid="136"/>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right)">
                                      <p:cBhvr>
                                        <p:cTn id="24" dur="500"/>
                                        <p:tgtEl>
                                          <p:spTgt spid="14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500" fill="hold"/>
                                        <p:tgtEl>
                                          <p:spTgt spid="129"/>
                                        </p:tgtEl>
                                        <p:attrNameLst>
                                          <p:attrName>ppt_x</p:attrName>
                                        </p:attrNameLst>
                                      </p:cBhvr>
                                      <p:tavLst>
                                        <p:tav tm="0">
                                          <p:val>
                                            <p:strVal val="0-#ppt_w/2"/>
                                          </p:val>
                                        </p:tav>
                                        <p:tav tm="100000">
                                          <p:val>
                                            <p:strVal val="#ppt_x"/>
                                          </p:val>
                                        </p:tav>
                                      </p:tavLst>
                                    </p:anim>
                                    <p:anim calcmode="lin" valueType="num">
                                      <p:cBhvr additive="base">
                                        <p:cTn id="29" dur="500" fill="hold"/>
                                        <p:tgtEl>
                                          <p:spTgt spid="12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fill="hold"/>
                                        <p:tgtEl>
                                          <p:spTgt spid="128"/>
                                        </p:tgtEl>
                                        <p:attrNameLst>
                                          <p:attrName>ppt_x</p:attrName>
                                        </p:attrNameLst>
                                      </p:cBhvr>
                                      <p:tavLst>
                                        <p:tav tm="0">
                                          <p:val>
                                            <p:strVal val="0-#ppt_w/2"/>
                                          </p:val>
                                        </p:tav>
                                        <p:tav tm="100000">
                                          <p:val>
                                            <p:strVal val="#ppt_x"/>
                                          </p:val>
                                        </p:tav>
                                      </p:tavLst>
                                    </p:anim>
                                    <p:anim calcmode="lin" valueType="num">
                                      <p:cBhvr additive="base">
                                        <p:cTn id="33" dur="500" fill="hold"/>
                                        <p:tgtEl>
                                          <p:spTgt spid="1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35"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anim calcmode="lin" valueType="num">
                                      <p:cBhvr>
                                        <p:cTn id="38" dur="500" fill="hold"/>
                                        <p:tgtEl>
                                          <p:spTgt spid="133"/>
                                        </p:tgtEl>
                                        <p:attrNameLst>
                                          <p:attrName>style.rotation</p:attrName>
                                        </p:attrNameLst>
                                      </p:cBhvr>
                                      <p:tavLst>
                                        <p:tav tm="0">
                                          <p:val>
                                            <p:fltVal val="720"/>
                                          </p:val>
                                        </p:tav>
                                        <p:tav tm="100000">
                                          <p:val>
                                            <p:fltVal val="0"/>
                                          </p:val>
                                        </p:tav>
                                      </p:tavLst>
                                    </p:anim>
                                    <p:anim calcmode="lin" valueType="num">
                                      <p:cBhvr>
                                        <p:cTn id="39" dur="500" fill="hold"/>
                                        <p:tgtEl>
                                          <p:spTgt spid="133"/>
                                        </p:tgtEl>
                                        <p:attrNameLst>
                                          <p:attrName>ppt_h</p:attrName>
                                        </p:attrNameLst>
                                      </p:cBhvr>
                                      <p:tavLst>
                                        <p:tav tm="0">
                                          <p:val>
                                            <p:fltVal val="0"/>
                                          </p:val>
                                        </p:tav>
                                        <p:tav tm="100000">
                                          <p:val>
                                            <p:strVal val="#ppt_h"/>
                                          </p:val>
                                        </p:tav>
                                      </p:tavLst>
                                    </p:anim>
                                    <p:anim calcmode="lin" valueType="num">
                                      <p:cBhvr>
                                        <p:cTn id="40" dur="500" fill="hold"/>
                                        <p:tgtEl>
                                          <p:spTgt spid="133"/>
                                        </p:tgtEl>
                                        <p:attrNameLst>
                                          <p:attrName>ppt_w</p:attrName>
                                        </p:attrNameLst>
                                      </p:cBhvr>
                                      <p:tavLst>
                                        <p:tav tm="0">
                                          <p:val>
                                            <p:fltVal val="0"/>
                                          </p:val>
                                        </p:tav>
                                        <p:tav tm="100000">
                                          <p:val>
                                            <p:strVal val="#ppt_w"/>
                                          </p:val>
                                        </p:tav>
                                      </p:tavLst>
                                    </p:anim>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left)">
                                      <p:cBhvr>
                                        <p:cTn id="44" dur="500"/>
                                        <p:tgtEl>
                                          <p:spTgt spid="139"/>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additive="base">
                                        <p:cTn id="48" dur="500" fill="hold"/>
                                        <p:tgtEl>
                                          <p:spTgt spid="143"/>
                                        </p:tgtEl>
                                        <p:attrNameLst>
                                          <p:attrName>ppt_x</p:attrName>
                                        </p:attrNameLst>
                                      </p:cBhvr>
                                      <p:tavLst>
                                        <p:tav tm="0">
                                          <p:val>
                                            <p:strVal val="1+#ppt_w/2"/>
                                          </p:val>
                                        </p:tav>
                                        <p:tav tm="100000">
                                          <p:val>
                                            <p:strVal val="#ppt_x"/>
                                          </p:val>
                                        </p:tav>
                                      </p:tavLst>
                                    </p:anim>
                                    <p:anim calcmode="lin" valueType="num">
                                      <p:cBhvr additive="base">
                                        <p:cTn id="49" dur="500" fill="hold"/>
                                        <p:tgtEl>
                                          <p:spTgt spid="14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additive="base">
                                        <p:cTn id="52" dur="500" fill="hold"/>
                                        <p:tgtEl>
                                          <p:spTgt spid="142"/>
                                        </p:tgtEl>
                                        <p:attrNameLst>
                                          <p:attrName>ppt_x</p:attrName>
                                        </p:attrNameLst>
                                      </p:cBhvr>
                                      <p:tavLst>
                                        <p:tav tm="0">
                                          <p:val>
                                            <p:strVal val="1+#ppt_w/2"/>
                                          </p:val>
                                        </p:tav>
                                        <p:tav tm="100000">
                                          <p:val>
                                            <p:strVal val="#ppt_x"/>
                                          </p:val>
                                        </p:tav>
                                      </p:tavLst>
                                    </p:anim>
                                    <p:anim calcmode="lin" valueType="num">
                                      <p:cBhvr additive="base">
                                        <p:cTn id="53" dur="500" fill="hold"/>
                                        <p:tgtEl>
                                          <p:spTgt spid="142"/>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35" presetClass="entr" presetSubtype="0" fill="hold"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anim calcmode="lin" valueType="num">
                                      <p:cBhvr>
                                        <p:cTn id="58" dur="500" fill="hold"/>
                                        <p:tgtEl>
                                          <p:spTgt spid="130"/>
                                        </p:tgtEl>
                                        <p:attrNameLst>
                                          <p:attrName>style.rotation</p:attrName>
                                        </p:attrNameLst>
                                      </p:cBhvr>
                                      <p:tavLst>
                                        <p:tav tm="0">
                                          <p:val>
                                            <p:fltVal val="720"/>
                                          </p:val>
                                        </p:tav>
                                        <p:tav tm="100000">
                                          <p:val>
                                            <p:fltVal val="0"/>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 calcmode="lin" valueType="num">
                                      <p:cBhvr>
                                        <p:cTn id="60" dur="500" fill="hold"/>
                                        <p:tgtEl>
                                          <p:spTgt spid="130"/>
                                        </p:tgtEl>
                                        <p:attrNameLst>
                                          <p:attrName>ppt_w</p:attrName>
                                        </p:attrNameLst>
                                      </p:cBhvr>
                                      <p:tavLst>
                                        <p:tav tm="0">
                                          <p:val>
                                            <p:fltVal val="0"/>
                                          </p:val>
                                        </p:tav>
                                        <p:tav tm="100000">
                                          <p:val>
                                            <p:strVal val="#ppt_w"/>
                                          </p:val>
                                        </p:tav>
                                      </p:tavLst>
                                    </p:anim>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left)">
                                      <p:cBhvr>
                                        <p:cTn id="64" dur="500"/>
                                        <p:tgtEl>
                                          <p:spTgt spid="140"/>
                                        </p:tgtEl>
                                      </p:cBhvr>
                                    </p:animEffect>
                                  </p:childTnLst>
                                </p:cTn>
                              </p:par>
                            </p:childTnLst>
                          </p:cTn>
                        </p:par>
                        <p:par>
                          <p:cTn id="65" fill="hold">
                            <p:stCondLst>
                              <p:cond delay="5000"/>
                            </p:stCondLst>
                            <p:childTnLst>
                              <p:par>
                                <p:cTn id="66" presetID="2" presetClass="entr" presetSubtype="2" fill="hold" grpId="0" nodeType="afterEffect">
                                  <p:stCondLst>
                                    <p:cond delay="0"/>
                                  </p:stCondLst>
                                  <p:childTnLst>
                                    <p:set>
                                      <p:cBhvr>
                                        <p:cTn id="67" dur="1" fill="hold">
                                          <p:stCondLst>
                                            <p:cond delay="0"/>
                                          </p:stCondLst>
                                        </p:cTn>
                                        <p:tgtEl>
                                          <p:spTgt spid="145"/>
                                        </p:tgtEl>
                                        <p:attrNameLst>
                                          <p:attrName>style.visibility</p:attrName>
                                        </p:attrNameLst>
                                      </p:cBhvr>
                                      <p:to>
                                        <p:strVal val="visible"/>
                                      </p:to>
                                    </p:set>
                                    <p:anim calcmode="lin" valueType="num">
                                      <p:cBhvr additive="base">
                                        <p:cTn id="68" dur="500" fill="hold"/>
                                        <p:tgtEl>
                                          <p:spTgt spid="145"/>
                                        </p:tgtEl>
                                        <p:attrNameLst>
                                          <p:attrName>ppt_x</p:attrName>
                                        </p:attrNameLst>
                                      </p:cBhvr>
                                      <p:tavLst>
                                        <p:tav tm="0">
                                          <p:val>
                                            <p:strVal val="1+#ppt_w/2"/>
                                          </p:val>
                                        </p:tav>
                                        <p:tav tm="100000">
                                          <p:val>
                                            <p:strVal val="#ppt_x"/>
                                          </p:val>
                                        </p:tav>
                                      </p:tavLst>
                                    </p:anim>
                                    <p:anim calcmode="lin" valueType="num">
                                      <p:cBhvr additive="base">
                                        <p:cTn id="69" dur="500" fill="hold"/>
                                        <p:tgtEl>
                                          <p:spTgt spid="14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500" fill="hold"/>
                                        <p:tgtEl>
                                          <p:spTgt spid="144"/>
                                        </p:tgtEl>
                                        <p:attrNameLst>
                                          <p:attrName>ppt_x</p:attrName>
                                        </p:attrNameLst>
                                      </p:cBhvr>
                                      <p:tavLst>
                                        <p:tav tm="0">
                                          <p:val>
                                            <p:strVal val="1+#ppt_w/2"/>
                                          </p:val>
                                        </p:tav>
                                        <p:tav tm="100000">
                                          <p:val>
                                            <p:strVal val="#ppt_x"/>
                                          </p:val>
                                        </p:tav>
                                      </p:tavLst>
                                    </p:anim>
                                    <p:anim calcmode="lin" valueType="num">
                                      <p:cBhvr additive="base">
                                        <p:cTn id="7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8" grpId="0"/>
      <p:bldP spid="129" grpId="0"/>
      <p:bldP spid="139" grpId="0" animBg="1"/>
      <p:bldP spid="140" grpId="0" animBg="1"/>
      <p:bldP spid="141" grpId="0" animBg="1"/>
      <p:bldP spid="142" grpId="0"/>
      <p:bldP spid="143" grpId="0"/>
      <p:bldP spid="144" grpId="0"/>
      <p:bldP spid="1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400776" y="601662"/>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en-US" sz="6600" b="1">
                <a:solidFill>
                  <a:srgbClr val="6AE7FF"/>
                </a:solidFill>
                <a:effectLst/>
                <a:latin typeface="微软雅黑" charset="-122"/>
                <a:ea typeface="微软雅黑" charset="-122"/>
              </a:rPr>
              <a:t>THANK YOU</a:t>
            </a:r>
          </a:p>
        </p:txBody>
      </p:sp>
      <p:sp>
        <p:nvSpPr>
          <p:cNvPr id="5" name="矩形 4"/>
          <p:cNvSpPr/>
          <p:nvPr/>
        </p:nvSpPr>
        <p:spPr>
          <a:xfrm>
            <a:off x="7936831" y="4701838"/>
            <a:ext cx="3387090" cy="483235"/>
          </a:xfrm>
          <a:prstGeom prst="rect">
            <a:avLst/>
          </a:prstGeom>
          <a:noFill/>
        </p:spPr>
        <p:txBody>
          <a:bodyPr wrap="none" lIns="91440" tIns="45720" rIns="91440" bIns="45720">
            <a:spAutoFit/>
          </a:bodyPr>
          <a:lstStyle/>
          <a:p>
            <a:pPr algn="ctr"/>
            <a:r>
              <a:rPr lang="x-none" altLang="zh-CN" sz="2400" dirty="0" smtClean="0">
                <a:ln w="0"/>
                <a:solidFill>
                  <a:srgbClr val="6AE7FF"/>
                </a:solidFill>
                <a:effectLst>
                  <a:outerShdw blurRad="38100" dist="19050" dir="2700000" algn="tl" rotWithShape="0">
                    <a:schemeClr val="dk1">
                      <a:alpha val="40000"/>
                    </a:schemeClr>
                  </a:outerShdw>
                </a:effectLst>
                <a:latin typeface="微软雅黑" charset="-122"/>
                <a:ea typeface="微软雅黑" charset="-122"/>
              </a:rPr>
              <a:t>汇报时间：2018年10月</a:t>
            </a:r>
            <a:endParaRPr lang="x-none" altLang="zh-CN" sz="2400" cap="none" spc="0" dirty="0" smtClean="0">
              <a:ln w="0"/>
              <a:solidFill>
                <a:srgbClr val="6AE7FF"/>
              </a:solidFill>
              <a:effectLst>
                <a:outerShdw blurRad="38100" dist="19050" dir="2700000" algn="tl" rotWithShape="0">
                  <a:schemeClr val="dk1">
                    <a:alpha val="40000"/>
                  </a:schemeClr>
                </a:outerShdw>
              </a:effectLst>
              <a:latin typeface="微软雅黑" charset="-122"/>
              <a:ea typeface="微软雅黑"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01</a:t>
            </a:r>
          </a:p>
        </p:txBody>
      </p:sp>
      <p:sp>
        <p:nvSpPr>
          <p:cNvPr id="4" name="文本框 3"/>
          <p:cNvSpPr txBox="1"/>
          <p:nvPr/>
        </p:nvSpPr>
        <p:spPr>
          <a:xfrm>
            <a:off x="4606290" y="2520000"/>
            <a:ext cx="3735705" cy="701040"/>
          </a:xfrm>
          <a:prstGeom prst="rect">
            <a:avLst/>
          </a:prstGeom>
          <a:noFill/>
        </p:spPr>
        <p:txBody>
          <a:bodyPr wrap="square" rtlCol="0">
            <a:spAutoFit/>
          </a:bodyPr>
          <a:lstStyle/>
          <a:p>
            <a:pPr algn="l"/>
            <a:r>
              <a:rPr lang="x-none" sz="4000" b="1">
                <a:solidFill>
                  <a:srgbClr val="0ECCD2"/>
                </a:solidFill>
              </a:rPr>
              <a:t>项目概述</a:t>
            </a:r>
            <a:endParaRPr lang="x-none" sz="4000" b="1">
              <a:solidFill>
                <a:srgbClr val="0ECCD2"/>
              </a:solidFill>
            </a:endParaRPr>
          </a:p>
        </p:txBody>
      </p:sp>
      <p:sp>
        <p:nvSpPr>
          <p:cNvPr id="359" name="矩形 358"/>
          <p:cNvSpPr/>
          <p:nvPr/>
        </p:nvSpPr>
        <p:spPr>
          <a:xfrm>
            <a:off x="4620895" y="3197225"/>
            <a:ext cx="5001260" cy="731520"/>
          </a:xfrm>
          <a:prstGeom prst="rect">
            <a:avLst/>
          </a:prstGeom>
        </p:spPr>
        <p:txBody>
          <a:bodyPr wrap="square">
            <a:spAutoFit/>
          </a:bodyPr>
          <a:lstStyle/>
          <a:p>
            <a:pPr algn="l">
              <a:lnSpc>
                <a:spcPct val="150000"/>
              </a:lnSpc>
            </a:pPr>
            <a:r>
              <a:rPr sz="2800" dirty="0">
                <a:solidFill>
                  <a:srgbClr val="10FBFE"/>
                </a:solidFill>
                <a:latin typeface="微软雅黑" charset="-122"/>
                <a:ea typeface="微软雅黑" charset="-122"/>
                <a:cs typeface="+mn-ea"/>
                <a:sym typeface="+mn-lt"/>
              </a:rPr>
              <a:t>Project Overview</a:t>
            </a:r>
            <a:endParaRPr sz="2800" dirty="0">
              <a:solidFill>
                <a:srgbClr val="10FBFE"/>
              </a:solidFill>
              <a:latin typeface="微软雅黑" charset="-122"/>
              <a:ea typeface="微软雅黑" charset="-122"/>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6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4904054" y="4607054"/>
            <a:ext cx="2736304" cy="11014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教学办公网络整体概述</a:t>
            </a:r>
            <a:r>
              <a:rPr lang="en-US" altLang="zh-CN" sz="2400" b="1" dirty="0">
                <a:solidFill>
                  <a:srgbClr val="10FBFE"/>
                </a:solidFill>
                <a:latin typeface="微软雅黑" charset="-122"/>
                <a:ea typeface="微软雅黑" charset="-122"/>
                <a:sym typeface="+mn-ea"/>
              </a:rPr>
              <a:t>/</a:t>
            </a:r>
            <a:r>
              <a:rPr lang="x-none" altLang="en-US" sz="2800" b="1" dirty="0">
                <a:solidFill>
                  <a:srgbClr val="10FBFE"/>
                </a:solidFill>
                <a:latin typeface="微软雅黑" charset="-122"/>
                <a:ea typeface="微软雅黑" charset="-122"/>
                <a:sym typeface="+mn-ea"/>
              </a:rPr>
              <a:t>曹宇</a:t>
            </a:r>
            <a:r>
              <a:rPr lang="en-US" altLang="zh-CN" sz="2400" b="1" dirty="0">
                <a:solidFill>
                  <a:srgbClr val="10FBFE"/>
                </a:solidFill>
                <a:latin typeface="微软雅黑" charset="-122"/>
                <a:ea typeface="微软雅黑" charset="-122"/>
                <a:sym typeface="+mn-ea"/>
              </a:rPr>
              <a:t> </a:t>
            </a:r>
            <a:endParaRPr lang="x-none" altLang="en-US" sz="2800" b="1" dirty="0">
              <a:solidFill>
                <a:srgbClr val="10FBFE"/>
              </a:solidFill>
              <a:latin typeface="微软雅黑" charset="-122"/>
              <a:ea typeface="微软雅黑" charset="-122"/>
              <a:sym typeface="+mn-ea"/>
            </a:endParaRPr>
          </a:p>
        </p:txBody>
      </p:sp>
      <p:sp>
        <p:nvSpPr>
          <p:cNvPr id="156" name="Text Box 8"/>
          <p:cNvSpPr txBox="1">
            <a:spLocks noChangeArrowheads="1"/>
          </p:cNvSpPr>
          <p:nvPr/>
        </p:nvSpPr>
        <p:spPr bwMode="auto">
          <a:xfrm>
            <a:off x="8978546" y="5694022"/>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a:solidFill>
                  <a:schemeClr val="bg1"/>
                </a:solidFill>
                <a:uFillTx/>
              </a:rPr>
              <a:t>教学服务器</a:t>
            </a:r>
            <a:endParaRPr lang="zh-CN" altLang="en-US" sz="1400" dirty="0">
              <a:solidFill>
                <a:schemeClr val="bg1"/>
              </a:solidFill>
              <a:uFillTx/>
              <a:latin typeface="微软雅黑" charset="-122"/>
              <a:ea typeface="微软雅黑" charset="-122"/>
            </a:endParaRPr>
          </a:p>
        </p:txBody>
      </p:sp>
      <p:cxnSp>
        <p:nvCxnSpPr>
          <p:cNvPr id="172" name="直接连接符 123"/>
          <p:cNvCxnSpPr>
            <a:cxnSpLocks noChangeShapeType="1"/>
          </p:cNvCxnSpPr>
          <p:nvPr/>
        </p:nvCxnSpPr>
        <p:spPr bwMode="auto">
          <a:xfrm flipV="1">
            <a:off x="5930837" y="1926593"/>
            <a:ext cx="0" cy="466725"/>
          </a:xfrm>
          <a:prstGeom prst="line">
            <a:avLst/>
          </a:prstGeom>
          <a:noFill/>
          <a:ln w="15875">
            <a:solidFill>
              <a:schemeClr val="tx1"/>
            </a:solidFill>
            <a:round/>
          </a:ln>
          <a:effectLst/>
          <a:extLst>
            <a:ext uri="{909E8E84-426E-40DD-AFC4-6F175D3DCCD1}">
              <a14:hiddenFill xmlns:a14="http://schemas.microsoft.com/office/drawing/2010/main">
                <a:noFill/>
              </a14:hiddenFill>
            </a:ext>
          </a:extLst>
        </p:spPr>
      </p:cxnSp>
      <p:sp>
        <p:nvSpPr>
          <p:cNvPr id="225" name="Text Box 8"/>
          <p:cNvSpPr txBox="1">
            <a:spLocks noChangeArrowheads="1"/>
          </p:cNvSpPr>
          <p:nvPr/>
        </p:nvSpPr>
        <p:spPr bwMode="auto">
          <a:xfrm>
            <a:off x="2260001" y="4997427"/>
            <a:ext cx="1061946" cy="227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latin typeface="微软雅黑" charset="-122"/>
                <a:ea typeface="微软雅黑" charset="-122"/>
              </a:rPr>
              <a:t>教室</a:t>
            </a:r>
            <a:endParaRPr lang="zh-CN" altLang="en-US" sz="1400" dirty="0" smtClean="0">
              <a:solidFill>
                <a:schemeClr val="bg1"/>
              </a:solidFill>
              <a:uFillTx/>
              <a:latin typeface="微软雅黑" charset="-122"/>
              <a:ea typeface="微软雅黑" charset="-122"/>
            </a:endParaRPr>
          </a:p>
        </p:txBody>
      </p:sp>
      <p:sp>
        <p:nvSpPr>
          <p:cNvPr id="301" name="Text Box 8"/>
          <p:cNvSpPr txBox="1">
            <a:spLocks noChangeArrowheads="1"/>
          </p:cNvSpPr>
          <p:nvPr/>
        </p:nvSpPr>
        <p:spPr bwMode="auto">
          <a:xfrm>
            <a:off x="5684905" y="5825524"/>
            <a:ext cx="1061946" cy="21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1">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eaLnBrk="1" hangingPunct="1">
              <a:spcBef>
                <a:spcPct val="50000"/>
              </a:spcBef>
            </a:pPr>
            <a:r>
              <a:rPr lang="zh-CN" altLang="en-US" sz="1400" dirty="0" smtClean="0">
                <a:solidFill>
                  <a:schemeClr val="bg1"/>
                </a:solidFill>
                <a:uFillTx/>
              </a:rPr>
              <a:t>办公室</a:t>
            </a:r>
            <a:endParaRPr lang="zh-CN" altLang="en-US" sz="1400" dirty="0" smtClean="0">
              <a:solidFill>
                <a:schemeClr val="bg1"/>
              </a:solidFill>
              <a:uFillTx/>
              <a:latin typeface="微软雅黑" charset="-122"/>
              <a:ea typeface="微软雅黑" charset="-122"/>
            </a:endParaRPr>
          </a:p>
        </p:txBody>
      </p:sp>
      <p:sp>
        <p:nvSpPr>
          <p:cNvPr id="8" name="椭圆 7"/>
          <p:cNvSpPr/>
          <p:nvPr/>
        </p:nvSpPr>
        <p:spPr>
          <a:xfrm>
            <a:off x="8260965" y="4539354"/>
            <a:ext cx="2036658" cy="10471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800" b="1" dirty="0" smtClean="0">
              <a:solidFill>
                <a:schemeClr val="bg1"/>
              </a:solidFill>
              <a:uFillTx/>
              <a:latin typeface="微软雅黑" charset="-122"/>
              <a:ea typeface="微软雅黑" charset="-122"/>
            </a:endParaRPr>
          </a:p>
        </p:txBody>
      </p:sp>
      <p:pic>
        <p:nvPicPr>
          <p:cNvPr id="9" name="Picture 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6507" y="2277113"/>
            <a:ext cx="670560" cy="394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467" y="3153855"/>
            <a:ext cx="628678"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838" y="3975369"/>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561673"/>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824" y="309856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007" y="4692712"/>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23"/>
          <p:cNvCxnSpPr>
            <a:cxnSpLocks noChangeShapeType="1"/>
          </p:cNvCxnSpPr>
          <p:nvPr/>
        </p:nvCxnSpPr>
        <p:spPr bwMode="auto">
          <a:xfrm>
            <a:off x="8346478" y="4213367"/>
            <a:ext cx="143002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6"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9860" y="478670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23"/>
          <p:cNvCxnSpPr>
            <a:cxnSpLocks noChangeShapeType="1"/>
            <a:stCxn id="11" idx="2"/>
            <a:endCxn id="16" idx="0"/>
          </p:cNvCxnSpPr>
          <p:nvPr/>
        </p:nvCxnSpPr>
        <p:spPr bwMode="auto">
          <a:xfrm>
            <a:off x="8346478" y="4227337"/>
            <a:ext cx="917575" cy="55943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18" name="Picture 84" descr="black_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8534" y="4905617"/>
            <a:ext cx="467827" cy="4678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23"/>
          <p:cNvCxnSpPr>
            <a:cxnSpLocks noChangeShapeType="1"/>
            <a:stCxn id="11" idx="2"/>
            <a:endCxn id="18" idx="0"/>
          </p:cNvCxnSpPr>
          <p:nvPr/>
        </p:nvCxnSpPr>
        <p:spPr bwMode="auto">
          <a:xfrm>
            <a:off x="8346478" y="4227337"/>
            <a:ext cx="366395" cy="67818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0" name="直接连接符 123"/>
          <p:cNvCxnSpPr>
            <a:cxnSpLocks noChangeShapeType="1"/>
            <a:stCxn id="10" idx="2"/>
            <a:endCxn id="11" idx="0"/>
          </p:cNvCxnSpPr>
          <p:nvPr/>
        </p:nvCxnSpPr>
        <p:spPr bwMode="auto">
          <a:xfrm>
            <a:off x="6162806" y="3550490"/>
            <a:ext cx="2183765" cy="4248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1" name="直接连接符 123"/>
          <p:cNvCxnSpPr>
            <a:cxnSpLocks noChangeShapeType="1"/>
            <a:stCxn id="9" idx="2"/>
            <a:endCxn id="10" idx="0"/>
          </p:cNvCxnSpPr>
          <p:nvPr/>
        </p:nvCxnSpPr>
        <p:spPr bwMode="auto">
          <a:xfrm>
            <a:off x="5911787" y="2671321"/>
            <a:ext cx="250825" cy="482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grpSp>
        <p:nvGrpSpPr>
          <p:cNvPr id="25" name="组合 24"/>
          <p:cNvGrpSpPr/>
          <p:nvPr/>
        </p:nvGrpSpPr>
        <p:grpSpPr>
          <a:xfrm>
            <a:off x="7308005" y="2584675"/>
            <a:ext cx="1203131" cy="1063841"/>
            <a:chOff x="6245602" y="2731758"/>
            <a:chExt cx="1203131" cy="1063841"/>
          </a:xfrm>
        </p:grpSpPr>
        <p:pic>
          <p:nvPicPr>
            <p:cNvPr id="26" name="Picture 15" descr="web_ser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7104" y="2731758"/>
              <a:ext cx="520127" cy="520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40"/>
            <p:cNvSpPr txBox="1">
              <a:spLocks noChangeArrowheads="1"/>
            </p:cNvSpPr>
            <p:nvPr/>
          </p:nvSpPr>
          <p:spPr bwMode="auto">
            <a:xfrm>
              <a:off x="6245602" y="3262834"/>
              <a:ext cx="1203131" cy="53276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DNS</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PXE</a:t>
              </a:r>
              <a:r>
                <a:rPr kumimoji="0" lang="zh-CN" altLang="en-US" sz="1400" dirty="0" smtClean="0">
                  <a:solidFill>
                    <a:schemeClr val="bg1"/>
                  </a:solidFill>
                  <a:uFillTx/>
                  <a:latin typeface="微软雅黑" charset="-122"/>
                  <a:ea typeface="微软雅黑" charset="-122"/>
                  <a:cs typeface="Times New Roman" panose="02020603050405020304" pitchFamily="18" charset="0"/>
                </a:rPr>
                <a:t>服务器</a:t>
              </a:r>
              <a:endParaRPr kumimoji="0" lang="zh-CN" altLang="en-US" sz="1400" dirty="0" smtClean="0">
                <a:solidFill>
                  <a:schemeClr val="bg1"/>
                </a:solidFill>
                <a:uFillTx/>
                <a:latin typeface="微软雅黑" charset="-122"/>
                <a:ea typeface="微软雅黑" charset="-122"/>
                <a:cs typeface="Times New Roman" panose="02020603050405020304" pitchFamily="18" charset="0"/>
              </a:endParaRPr>
            </a:p>
          </p:txBody>
        </p:sp>
      </p:grpSp>
      <p:cxnSp>
        <p:nvCxnSpPr>
          <p:cNvPr id="28" name="直接连接符 123"/>
          <p:cNvCxnSpPr>
            <a:cxnSpLocks noChangeShapeType="1"/>
            <a:stCxn id="10" idx="3"/>
            <a:endCxn id="26" idx="1"/>
          </p:cNvCxnSpPr>
          <p:nvPr/>
        </p:nvCxnSpPr>
        <p:spPr bwMode="auto">
          <a:xfrm flipV="1">
            <a:off x="6477145" y="2844490"/>
            <a:ext cx="1172210" cy="5073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29" name="直接连接符 123"/>
          <p:cNvCxnSpPr>
            <a:cxnSpLocks noChangeShapeType="1"/>
            <a:stCxn id="44" idx="3"/>
            <a:endCxn id="13" idx="1"/>
          </p:cNvCxnSpPr>
          <p:nvPr/>
        </p:nvCxnSpPr>
        <p:spPr bwMode="auto">
          <a:xfrm>
            <a:off x="2653078" y="3189620"/>
            <a:ext cx="562610" cy="3556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0" name="直接连接符 123"/>
          <p:cNvCxnSpPr>
            <a:cxnSpLocks noChangeShapeType="1"/>
            <a:stCxn id="13" idx="3"/>
            <a:endCxn id="10" idx="2"/>
          </p:cNvCxnSpPr>
          <p:nvPr/>
        </p:nvCxnSpPr>
        <p:spPr bwMode="auto">
          <a:xfrm>
            <a:off x="3805104" y="3225180"/>
            <a:ext cx="2357755" cy="32512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1" name="直接连接符 123"/>
          <p:cNvCxnSpPr>
            <a:cxnSpLocks noChangeShapeType="1"/>
            <a:stCxn id="45" idx="3"/>
            <a:endCxn id="12" idx="1"/>
          </p:cNvCxnSpPr>
          <p:nvPr/>
        </p:nvCxnSpPr>
        <p:spPr bwMode="auto">
          <a:xfrm>
            <a:off x="3063493" y="3676227"/>
            <a:ext cx="152400" cy="120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2" name="直接连接符 123"/>
          <p:cNvCxnSpPr>
            <a:cxnSpLocks noChangeShapeType="1"/>
            <a:stCxn id="33" idx="0"/>
            <a:endCxn id="10" idx="2"/>
          </p:cNvCxnSpPr>
          <p:nvPr/>
        </p:nvCxnSpPr>
        <p:spPr bwMode="auto">
          <a:xfrm flipV="1">
            <a:off x="6081583" y="3550436"/>
            <a:ext cx="81280" cy="6153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pic>
        <p:nvPicPr>
          <p:cNvPr id="3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943" y="4165751"/>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123"/>
          <p:cNvCxnSpPr>
            <a:cxnSpLocks noChangeShapeType="1"/>
            <a:stCxn id="46" idx="0"/>
            <a:endCxn id="33" idx="2"/>
          </p:cNvCxnSpPr>
          <p:nvPr/>
        </p:nvCxnSpPr>
        <p:spPr bwMode="auto">
          <a:xfrm flipV="1">
            <a:off x="5231435" y="4417490"/>
            <a:ext cx="850265" cy="5772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5" name="直接连接符 123"/>
          <p:cNvCxnSpPr>
            <a:cxnSpLocks noChangeShapeType="1"/>
            <a:stCxn id="47" idx="0"/>
            <a:endCxn id="33" idx="2"/>
          </p:cNvCxnSpPr>
          <p:nvPr/>
        </p:nvCxnSpPr>
        <p:spPr bwMode="auto">
          <a:xfrm flipV="1">
            <a:off x="5871940" y="4417860"/>
            <a:ext cx="209550" cy="60325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6" name="直接连接符 123"/>
          <p:cNvCxnSpPr>
            <a:cxnSpLocks noChangeShapeType="1"/>
            <a:stCxn id="58" idx="1"/>
            <a:endCxn id="33" idx="2"/>
          </p:cNvCxnSpPr>
          <p:nvPr/>
        </p:nvCxnSpPr>
        <p:spPr bwMode="auto">
          <a:xfrm flipH="1" flipV="1">
            <a:off x="6081367" y="4418007"/>
            <a:ext cx="232410" cy="21526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7" name="直接连接符 123"/>
          <p:cNvCxnSpPr>
            <a:cxnSpLocks noChangeShapeType="1"/>
            <a:stCxn id="12" idx="3"/>
            <a:endCxn id="10" idx="2"/>
          </p:cNvCxnSpPr>
          <p:nvPr/>
        </p:nvCxnSpPr>
        <p:spPr bwMode="auto">
          <a:xfrm flipV="1">
            <a:off x="3805104" y="3550497"/>
            <a:ext cx="2357755" cy="13779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8" name="直接连接符 123"/>
          <p:cNvCxnSpPr>
            <a:cxnSpLocks noChangeShapeType="1"/>
            <a:stCxn id="49" idx="3"/>
            <a:endCxn id="10" idx="2"/>
          </p:cNvCxnSpPr>
          <p:nvPr/>
        </p:nvCxnSpPr>
        <p:spPr bwMode="auto">
          <a:xfrm flipV="1">
            <a:off x="3805650" y="3550543"/>
            <a:ext cx="2357120" cy="609600"/>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39" name="直接连接符 123"/>
          <p:cNvCxnSpPr>
            <a:cxnSpLocks noChangeShapeType="1"/>
            <a:stCxn id="48" idx="3"/>
            <a:endCxn id="10" idx="2"/>
          </p:cNvCxnSpPr>
          <p:nvPr/>
        </p:nvCxnSpPr>
        <p:spPr bwMode="auto">
          <a:xfrm flipV="1">
            <a:off x="3805650" y="3550105"/>
            <a:ext cx="2357120" cy="107251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40" name="Text Box 40"/>
          <p:cNvSpPr txBox="1">
            <a:spLocks noChangeArrowheads="1"/>
          </p:cNvSpPr>
          <p:nvPr/>
        </p:nvSpPr>
        <p:spPr bwMode="auto">
          <a:xfrm>
            <a:off x="3260272" y="2862004"/>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SW1</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2" name="Text Box 40"/>
          <p:cNvSpPr txBox="1">
            <a:spLocks noChangeArrowheads="1"/>
          </p:cNvSpPr>
          <p:nvPr/>
        </p:nvSpPr>
        <p:spPr bwMode="auto">
          <a:xfrm>
            <a:off x="5363349" y="2560958"/>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R</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43" name="Text Box 40"/>
          <p:cNvSpPr txBox="1">
            <a:spLocks noChangeArrowheads="1"/>
          </p:cNvSpPr>
          <p:nvPr/>
        </p:nvSpPr>
        <p:spPr bwMode="auto">
          <a:xfrm>
            <a:off x="3258655" y="331379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SW2</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44"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0275" y="297565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0690" y="3462257"/>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0033" y="499470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538" y="5021110"/>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496636"/>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6370" y="4033524"/>
            <a:ext cx="589280" cy="251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直接连接符 123"/>
          <p:cNvCxnSpPr>
            <a:cxnSpLocks noChangeShapeType="1"/>
            <a:stCxn id="55" idx="3"/>
            <a:endCxn id="49" idx="1"/>
          </p:cNvCxnSpPr>
          <p:nvPr/>
        </p:nvCxnSpPr>
        <p:spPr bwMode="auto">
          <a:xfrm flipV="1">
            <a:off x="3044784" y="4160143"/>
            <a:ext cx="171450" cy="336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cxnSp>
        <p:nvCxnSpPr>
          <p:cNvPr id="51" name="直接连接符 123"/>
          <p:cNvCxnSpPr>
            <a:cxnSpLocks noChangeShapeType="1"/>
            <a:stCxn id="56" idx="3"/>
            <a:endCxn id="48" idx="1"/>
          </p:cNvCxnSpPr>
          <p:nvPr/>
        </p:nvCxnSpPr>
        <p:spPr bwMode="auto">
          <a:xfrm flipV="1">
            <a:off x="2650654" y="4622620"/>
            <a:ext cx="565785" cy="9207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sp>
        <p:nvSpPr>
          <p:cNvPr id="52" name="Text Box 40"/>
          <p:cNvSpPr txBox="1">
            <a:spLocks noChangeArrowheads="1"/>
          </p:cNvSpPr>
          <p:nvPr/>
        </p:nvSpPr>
        <p:spPr bwMode="auto">
          <a:xfrm>
            <a:off x="3260818" y="3796967"/>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SW3</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sp>
        <p:nvSpPr>
          <p:cNvPr id="54" name="Text Box 40"/>
          <p:cNvSpPr txBox="1">
            <a:spLocks noChangeArrowheads="1"/>
          </p:cNvSpPr>
          <p:nvPr/>
        </p:nvSpPr>
        <p:spPr bwMode="auto">
          <a:xfrm>
            <a:off x="3259201" y="4248760"/>
            <a:ext cx="576064" cy="319405"/>
          </a:xfrm>
          <a:prstGeom prst="rect">
            <a:avLst/>
          </a:prstGeom>
          <a:noFill/>
          <a:ln w="9525">
            <a:noFill/>
            <a:miter lim="800000"/>
          </a:ln>
          <a:effectLst/>
        </p:spPr>
        <p:txBody>
          <a:bodyPr wrap="square">
            <a:spAutoFit/>
          </a:bodyPr>
          <a:lstStyle>
            <a:lvl1pPr algn="l">
              <a:defRPr kumimoji="1" sz="2400">
                <a:solidFill>
                  <a:schemeClr val="tx1"/>
                </a:solidFill>
                <a:latin typeface="Times New Roman" panose="02020603050405020304" pitchFamily="18" charset="0"/>
                <a:ea typeface="宋体" pitchFamily="2" charset="-122"/>
              </a:defRPr>
            </a:lvl1pPr>
            <a:lvl2pPr marL="742950" indent="-285750" algn="l">
              <a:defRPr kumimoji="1" sz="2400">
                <a:solidFill>
                  <a:schemeClr val="tx1"/>
                </a:solidFill>
                <a:latin typeface="Times New Roman" panose="02020603050405020304" pitchFamily="18" charset="0"/>
                <a:ea typeface="宋体" pitchFamily="2" charset="-122"/>
              </a:defRPr>
            </a:lvl2pPr>
            <a:lvl3pPr marL="1143000" indent="-228600" algn="l">
              <a:defRPr kumimoji="1" sz="2400">
                <a:solidFill>
                  <a:schemeClr val="tx1"/>
                </a:solidFill>
                <a:latin typeface="Times New Roman" panose="02020603050405020304" pitchFamily="18" charset="0"/>
                <a:ea typeface="宋体" pitchFamily="2" charset="-122"/>
              </a:defRPr>
            </a:lvl3pPr>
            <a:lvl4pPr marL="1600200" indent="-228600" algn="l">
              <a:defRPr kumimoji="1" sz="2400">
                <a:solidFill>
                  <a:schemeClr val="tx1"/>
                </a:solidFill>
                <a:latin typeface="Times New Roman" panose="02020603050405020304" pitchFamily="18" charset="0"/>
                <a:ea typeface="宋体" pitchFamily="2" charset="-122"/>
              </a:defRPr>
            </a:lvl4pPr>
            <a:lvl5pPr marL="2057400" indent="-228600" algn="l">
              <a:defRPr kumimoji="1" sz="2400">
                <a:solidFill>
                  <a:schemeClr val="tx1"/>
                </a:solidFill>
                <a:latin typeface="Times New Roman" panose="02020603050405020304" pitchFamily="18" charset="0"/>
                <a:ea typeface="宋体"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itchFamily="2" charset="-122"/>
              </a:defRPr>
            </a:lvl9pPr>
          </a:lstStyle>
          <a:p>
            <a:pPr algn="ctr" eaLnBrk="0" hangingPunct="0"/>
            <a:r>
              <a:rPr kumimoji="0" lang="en-US" altLang="zh-CN" sz="1400" dirty="0" smtClean="0">
                <a:solidFill>
                  <a:schemeClr val="bg1"/>
                </a:solidFill>
                <a:uFillTx/>
                <a:latin typeface="微软雅黑" charset="-122"/>
                <a:ea typeface="微软雅黑" charset="-122"/>
                <a:cs typeface="Times New Roman" panose="02020603050405020304" pitchFamily="18" charset="0"/>
              </a:rPr>
              <a:t>SW4</a:t>
            </a:r>
            <a:endParaRPr kumimoji="0" lang="en-US" altLang="zh-CN" sz="1400" dirty="0" smtClean="0">
              <a:solidFill>
                <a:schemeClr val="bg1"/>
              </a:solidFill>
              <a:uFillTx/>
              <a:latin typeface="微软雅黑" charset="-122"/>
              <a:ea typeface="微软雅黑" charset="-122"/>
              <a:cs typeface="Times New Roman" panose="02020603050405020304" pitchFamily="18" charset="0"/>
            </a:endParaRPr>
          </a:p>
        </p:txBody>
      </p:sp>
      <p:pic>
        <p:nvPicPr>
          <p:cNvPr id="55"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981" y="3979828"/>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PC Blu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851" y="4500725"/>
            <a:ext cx="482803" cy="42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8" descr="Wireless Router, Added 04/20/20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777" y="4419736"/>
            <a:ext cx="477414" cy="42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6346" y="5132051"/>
            <a:ext cx="522000" cy="444835"/>
          </a:xfrm>
          <a:prstGeom prst="rect">
            <a:avLst/>
          </a:prstGeom>
        </p:spPr>
      </p:pic>
      <p:pic>
        <p:nvPicPr>
          <p:cNvPr id="62" name="图片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4111" y="5221409"/>
            <a:ext cx="522000" cy="444835"/>
          </a:xfrm>
          <a:prstGeom prst="rect">
            <a:avLst/>
          </a:prstGeom>
        </p:spPr>
      </p:pic>
      <p:grpSp>
        <p:nvGrpSpPr>
          <p:cNvPr id="63" name="组合 62"/>
          <p:cNvGrpSpPr/>
          <p:nvPr/>
        </p:nvGrpSpPr>
        <p:grpSpPr>
          <a:xfrm>
            <a:off x="6370986" y="4540129"/>
            <a:ext cx="654047" cy="616930"/>
            <a:chOff x="4524181" y="4226515"/>
            <a:chExt cx="851600" cy="840799"/>
          </a:xfrm>
        </p:grpSpPr>
        <p:sp>
          <p:nvSpPr>
            <p:cNvPr id="64" name="弧形 63"/>
            <p:cNvSpPr/>
            <p:nvPr/>
          </p:nvSpPr>
          <p:spPr>
            <a:xfrm rot="7075147">
              <a:off x="4720837" y="4415359"/>
              <a:ext cx="480566" cy="46311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5" name="弧形 64"/>
            <p:cNvSpPr/>
            <p:nvPr/>
          </p:nvSpPr>
          <p:spPr>
            <a:xfrm rot="7075147">
              <a:off x="4529581" y="4221115"/>
              <a:ext cx="840799" cy="8516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sp>
          <p:nvSpPr>
            <p:cNvPr id="66" name="弧形 65"/>
            <p:cNvSpPr/>
            <p:nvPr/>
          </p:nvSpPr>
          <p:spPr>
            <a:xfrm rot="7075147">
              <a:off x="4849657" y="4526490"/>
              <a:ext cx="195459" cy="17795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uFillTx/>
              </a:endParaRPr>
            </a:p>
          </p:txBody>
        </p:sp>
      </p:grpSp>
      <p:cxnSp>
        <p:nvCxnSpPr>
          <p:cNvPr id="5" name="直接连接符 123"/>
          <p:cNvCxnSpPr>
            <a:cxnSpLocks noChangeShapeType="1"/>
          </p:cNvCxnSpPr>
          <p:nvPr/>
        </p:nvCxnSpPr>
        <p:spPr bwMode="auto">
          <a:xfrm flipV="1">
            <a:off x="5897182" y="1882778"/>
            <a:ext cx="204470" cy="465455"/>
          </a:xfrm>
          <a:prstGeom prst="line">
            <a:avLst/>
          </a:prstGeom>
          <a:noFill/>
          <a:ln w="15875">
            <a:solidFill>
              <a:schemeClr val="bg1"/>
            </a:solidFill>
            <a:round/>
          </a:ln>
          <a:effectLst/>
          <a:extLst>
            <a:ext uri="{909E8E84-426E-40DD-AFC4-6F175D3DCCD1}">
              <a14:hiddenFill xmlns:a14="http://schemas.microsoft.com/office/drawing/2010/main">
                <a:noFill/>
              </a14:hiddenFill>
            </a:ext>
          </a:extLst>
        </p:spPr>
      </p:cxnSp>
      <p:grpSp>
        <p:nvGrpSpPr>
          <p:cNvPr id="7" name="组合 6"/>
          <p:cNvGrpSpPr/>
          <p:nvPr/>
        </p:nvGrpSpPr>
        <p:grpSpPr>
          <a:xfrm>
            <a:off x="5427980" y="1415415"/>
            <a:ext cx="1281430" cy="563880"/>
            <a:chOff x="8548" y="2229"/>
            <a:chExt cx="2018" cy="888"/>
          </a:xfrm>
        </p:grpSpPr>
        <p:pic>
          <p:nvPicPr>
            <p:cNvPr id="23" name="Picture 15"/>
            <p:cNvPicPr>
              <a:picLocks noChangeArrowheads="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548" y="2229"/>
              <a:ext cx="2018"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6"/>
            <p:cNvSpPr txBox="1">
              <a:spLocks noChangeArrowheads="1"/>
            </p:cNvSpPr>
            <p:nvPr/>
          </p:nvSpPr>
          <p:spPr bwMode="auto">
            <a:xfrm>
              <a:off x="8677" y="2405"/>
              <a:ext cx="1872"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80604020202020204" charset="0"/>
                  <a:ea typeface="黑体" pitchFamily="2" charset="-122"/>
                </a:defRPr>
              </a:lvl1pPr>
              <a:lvl2pPr marL="742950" indent="-285750" eaLnBrk="0" hangingPunct="0">
                <a:defRPr>
                  <a:solidFill>
                    <a:schemeClr val="tx1"/>
                  </a:solidFill>
                  <a:latin typeface="Arial" panose="02080604020202020204" charset="0"/>
                  <a:ea typeface="黑体" pitchFamily="2" charset="-122"/>
                </a:defRPr>
              </a:lvl2pPr>
              <a:lvl3pPr marL="1143000" indent="-228600" eaLnBrk="0" hangingPunct="0">
                <a:defRPr>
                  <a:solidFill>
                    <a:schemeClr val="tx1"/>
                  </a:solidFill>
                  <a:latin typeface="Arial" panose="02080604020202020204" charset="0"/>
                  <a:ea typeface="黑体" pitchFamily="2" charset="-122"/>
                </a:defRPr>
              </a:lvl3pPr>
              <a:lvl4pPr marL="1600200" indent="-228600" eaLnBrk="0" hangingPunct="0">
                <a:defRPr>
                  <a:solidFill>
                    <a:schemeClr val="tx1"/>
                  </a:solidFill>
                  <a:latin typeface="Arial" panose="02080604020202020204" charset="0"/>
                  <a:ea typeface="黑体" pitchFamily="2" charset="-122"/>
                </a:defRPr>
              </a:lvl4pPr>
              <a:lvl5pPr marL="2057400" indent="-228600" eaLnBrk="0" hangingPunct="0">
                <a:defRPr>
                  <a:solidFill>
                    <a:schemeClr val="tx1"/>
                  </a:solidFill>
                  <a:latin typeface="Arial" panose="02080604020202020204" charset="0"/>
                  <a:ea typeface="黑体"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黑体"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黑体"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黑体"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黑体" pitchFamily="2" charset="-122"/>
                </a:defRPr>
              </a:lvl9pPr>
            </a:lstStyle>
            <a:p>
              <a:pPr algn="ctr"/>
              <a:r>
                <a:rPr lang="en-US" altLang="zh-CN" sz="1600" dirty="0">
                  <a:solidFill>
                    <a:schemeClr val="bg1"/>
                  </a:solidFill>
                  <a:uFillTx/>
                  <a:latin typeface="微软雅黑" charset="-122"/>
                  <a:ea typeface="微软雅黑" charset="-122"/>
                  <a:cs typeface="Times New Roman" panose="02020603050405020304" pitchFamily="18" charset="0"/>
                </a:rPr>
                <a:t>Internet</a:t>
              </a:r>
              <a:endParaRPr lang="en-US" altLang="zh-CN" sz="1600" dirty="0">
                <a:solidFill>
                  <a:schemeClr val="bg1"/>
                </a:solidFill>
                <a:uFillTx/>
                <a:latin typeface="微软雅黑" charset="-122"/>
                <a:ea typeface="微软雅黑" charset="-122"/>
                <a:cs typeface="Times New Roman" panose="02020603050405020304" pitchFamily="18" charset="0"/>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56"/>
                                        </p:tgtEl>
                                        <p:attrNameLst>
                                          <p:attrName>style.visibility</p:attrName>
                                        </p:attrNameLst>
                                      </p:cBhvr>
                                      <p:to>
                                        <p:strVal val="visible"/>
                                      </p:to>
                                    </p:set>
                                    <p:anim calcmode="lin" valueType="num">
                                      <p:cBhvr additive="base">
                                        <p:cTn id="23" dur="500" fill="hold"/>
                                        <p:tgtEl>
                                          <p:spTgt spid="156"/>
                                        </p:tgtEl>
                                        <p:attrNameLst>
                                          <p:attrName>ppt_x</p:attrName>
                                        </p:attrNameLst>
                                      </p:cBhvr>
                                      <p:tavLst>
                                        <p:tav tm="0">
                                          <p:val>
                                            <p:strVal val="#ppt_x"/>
                                          </p:val>
                                        </p:tav>
                                        <p:tav tm="100000">
                                          <p:val>
                                            <p:strVal val="#ppt_x"/>
                                          </p:val>
                                        </p:tav>
                                      </p:tavLst>
                                    </p:anim>
                                    <p:anim calcmode="lin" valueType="num">
                                      <p:cBhvr additive="base">
                                        <p:cTn id="24" dur="500" fill="hold"/>
                                        <p:tgtEl>
                                          <p:spTgt spid="156"/>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par>
                          <p:cTn id="55" fill="hold">
                            <p:stCondLst>
                              <p:cond delay="4000"/>
                            </p:stCondLst>
                            <p:childTnLst>
                              <p:par>
                                <p:cTn id="56" presetID="2" presetClass="entr" presetSubtype="4"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 presetClass="entr" presetSubtype="4"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childTnLst>
                          </p:cTn>
                        </p:par>
                        <p:par>
                          <p:cTn id="65" fill="hold">
                            <p:stCondLst>
                              <p:cond delay="5000"/>
                            </p:stCondLst>
                            <p:childTnLst>
                              <p:par>
                                <p:cTn id="66" presetID="2" presetClass="entr" presetSubtype="4" fill="hold" grpId="0" nodeType="afterEffect">
                                  <p:stCondLst>
                                    <p:cond delay="0"/>
                                  </p:stCondLst>
                                  <p:childTnLst>
                                    <p:set>
                                      <p:cBhvr>
                                        <p:cTn id="67" dur="1" fill="hold">
                                          <p:stCondLst>
                                            <p:cond delay="0"/>
                                          </p:stCondLst>
                                        </p:cTn>
                                        <p:tgtEl>
                                          <p:spTgt spid="301"/>
                                        </p:tgtEl>
                                        <p:attrNameLst>
                                          <p:attrName>style.visibility</p:attrName>
                                        </p:attrNameLst>
                                      </p:cBhvr>
                                      <p:to>
                                        <p:strVal val="visible"/>
                                      </p:to>
                                    </p:set>
                                    <p:anim calcmode="lin" valueType="num">
                                      <p:cBhvr additive="base">
                                        <p:cTn id="68" dur="500" fill="hold"/>
                                        <p:tgtEl>
                                          <p:spTgt spid="301"/>
                                        </p:tgtEl>
                                        <p:attrNameLst>
                                          <p:attrName>ppt_x</p:attrName>
                                        </p:attrNameLst>
                                      </p:cBhvr>
                                      <p:tavLst>
                                        <p:tav tm="0">
                                          <p:val>
                                            <p:strVal val="#ppt_x"/>
                                          </p:val>
                                        </p:tav>
                                        <p:tav tm="100000">
                                          <p:val>
                                            <p:strVal val="#ppt_x"/>
                                          </p:val>
                                        </p:tav>
                                      </p:tavLst>
                                    </p:anim>
                                    <p:anim calcmode="lin" valueType="num">
                                      <p:cBhvr additive="base">
                                        <p:cTn id="69" dur="500" fill="hold"/>
                                        <p:tgtEl>
                                          <p:spTgt spid="301"/>
                                        </p:tgtEl>
                                        <p:attrNameLst>
                                          <p:attrName>ppt_y</p:attrName>
                                        </p:attrNameLst>
                                      </p:cBhvr>
                                      <p:tavLst>
                                        <p:tav tm="0">
                                          <p:val>
                                            <p:strVal val="1+#ppt_h/2"/>
                                          </p:val>
                                        </p:tav>
                                        <p:tav tm="100000">
                                          <p:val>
                                            <p:strVal val="#ppt_y"/>
                                          </p:val>
                                        </p:tav>
                                      </p:tavLst>
                                    </p:anim>
                                  </p:childTnLst>
                                </p:cTn>
                              </p:par>
                            </p:childTnLst>
                          </p:cTn>
                        </p:par>
                        <p:par>
                          <p:cTn id="70" fill="hold">
                            <p:stCondLst>
                              <p:cond delay="5500"/>
                            </p:stCondLst>
                            <p:childTnLst>
                              <p:par>
                                <p:cTn id="71" presetID="4" presetClass="entr" presetSubtype="16"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box(in)">
                                      <p:cBhvr>
                                        <p:cTn id="73" dur="500"/>
                                        <p:tgtEl>
                                          <p:spTgt spid="59"/>
                                        </p:tgtEl>
                                      </p:cBhvr>
                                    </p:animEffect>
                                  </p:childTnLst>
                                </p:cTn>
                              </p:par>
                            </p:childTnLst>
                          </p:cTn>
                        </p:par>
                        <p:par>
                          <p:cTn id="74" fill="hold">
                            <p:stCondLst>
                              <p:cond delay="6000"/>
                            </p:stCondLst>
                            <p:childTnLst>
                              <p:par>
                                <p:cTn id="75" presetID="4" presetClass="entr" presetSubtype="16"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box(in)">
                                      <p:cBhvr>
                                        <p:cTn id="77" dur="500"/>
                                        <p:tgtEl>
                                          <p:spTgt spid="62"/>
                                        </p:tgtEl>
                                      </p:cBhvr>
                                    </p:animEffect>
                                  </p:childTnLst>
                                </p:cTn>
                              </p:par>
                            </p:childTnLst>
                          </p:cTn>
                        </p:par>
                        <p:par>
                          <p:cTn id="78" fill="hold">
                            <p:stCondLst>
                              <p:cond delay="6500"/>
                            </p:stCondLst>
                            <p:childTnLst>
                              <p:par>
                                <p:cTn id="79" presetID="4" presetClass="entr" presetSubtype="16" fill="hold"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box(in)">
                                      <p:cBhvr>
                                        <p:cTn id="81" dur="500"/>
                                        <p:tgtEl>
                                          <p:spTgt spid="47"/>
                                        </p:tgtEl>
                                      </p:cBhvr>
                                    </p:animEffect>
                                  </p:childTnLst>
                                </p:cTn>
                              </p:par>
                            </p:childTnLst>
                          </p:cTn>
                        </p:par>
                        <p:par>
                          <p:cTn id="82" fill="hold">
                            <p:stCondLst>
                              <p:cond delay="7000"/>
                            </p:stCondLst>
                            <p:childTnLst>
                              <p:par>
                                <p:cTn id="83" presetID="4" presetClass="entr" presetSubtype="16"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box(in)">
                                      <p:cBhvr>
                                        <p:cTn id="85" dur="500"/>
                                        <p:tgtEl>
                                          <p:spTgt spid="46"/>
                                        </p:tgtEl>
                                      </p:cBhvr>
                                    </p:animEffect>
                                  </p:childTnLst>
                                </p:cTn>
                              </p:par>
                            </p:childTnLst>
                          </p:cTn>
                        </p:par>
                        <p:par>
                          <p:cTn id="86" fill="hold">
                            <p:stCondLst>
                              <p:cond delay="7500"/>
                            </p:stCondLst>
                            <p:childTnLst>
                              <p:par>
                                <p:cTn id="87" presetID="4" presetClass="entr" presetSubtype="16"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box(in)">
                                      <p:cBhvr>
                                        <p:cTn id="89" dur="500"/>
                                        <p:tgtEl>
                                          <p:spTgt spid="58"/>
                                        </p:tgtEl>
                                      </p:cBhvr>
                                    </p:animEffect>
                                  </p:childTnLst>
                                </p:cTn>
                              </p:par>
                            </p:childTnLst>
                          </p:cTn>
                        </p:par>
                        <p:par>
                          <p:cTn id="90" fill="hold">
                            <p:stCondLst>
                              <p:cond delay="8000"/>
                            </p:stCondLst>
                            <p:childTnLst>
                              <p:par>
                                <p:cTn id="91" presetID="2" presetClass="entr" presetSubtype="4" fill="hold" nodeType="afterEffect">
                                  <p:stCondLst>
                                    <p:cond delay="0"/>
                                  </p:stCondLst>
                                  <p:childTnLst>
                                    <p:set>
                                      <p:cBhvr>
                                        <p:cTn id="92" dur="1" fill="hold">
                                          <p:stCondLst>
                                            <p:cond delay="0"/>
                                          </p:stCondLst>
                                        </p:cTn>
                                        <p:tgtEl>
                                          <p:spTgt spid="63"/>
                                        </p:tgtEl>
                                        <p:attrNameLst>
                                          <p:attrName>style.visibility</p:attrName>
                                        </p:attrNameLst>
                                      </p:cBhvr>
                                      <p:to>
                                        <p:strVal val="visible"/>
                                      </p:to>
                                    </p:set>
                                    <p:anim calcmode="lin" valueType="num">
                                      <p:cBhvr additive="base">
                                        <p:cTn id="93" dur="500" fill="hold"/>
                                        <p:tgtEl>
                                          <p:spTgt spid="63"/>
                                        </p:tgtEl>
                                        <p:attrNameLst>
                                          <p:attrName>ppt_x</p:attrName>
                                        </p:attrNameLst>
                                      </p:cBhvr>
                                      <p:tavLst>
                                        <p:tav tm="0">
                                          <p:val>
                                            <p:strVal val="#ppt_x"/>
                                          </p:val>
                                        </p:tav>
                                        <p:tav tm="100000">
                                          <p:val>
                                            <p:strVal val="#ppt_x"/>
                                          </p:val>
                                        </p:tav>
                                      </p:tavLst>
                                    </p:anim>
                                    <p:anim calcmode="lin" valueType="num">
                                      <p:cBhvr additive="base">
                                        <p:cTn id="94" dur="500" fill="hold"/>
                                        <p:tgtEl>
                                          <p:spTgt spid="63"/>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4" presetClass="entr" presetSubtype="16" fill="hold"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ox(in)">
                                      <p:cBhvr>
                                        <p:cTn id="98" dur="500"/>
                                        <p:tgtEl>
                                          <p:spTgt spid="33"/>
                                        </p:tgtEl>
                                      </p:cBhvr>
                                    </p:animEffect>
                                  </p:childTnLst>
                                </p:cTn>
                              </p:par>
                            </p:childTnLst>
                          </p:cTn>
                        </p:par>
                        <p:par>
                          <p:cTn id="99" fill="hold">
                            <p:stCondLst>
                              <p:cond delay="9000"/>
                            </p:stCondLst>
                            <p:childTnLst>
                              <p:par>
                                <p:cTn id="100" presetID="2" presetClass="entr" presetSubtype="4"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500" fill="hold"/>
                                        <p:tgtEl>
                                          <p:spTgt spid="36"/>
                                        </p:tgtEl>
                                        <p:attrNameLst>
                                          <p:attrName>ppt_x</p:attrName>
                                        </p:attrNameLst>
                                      </p:cBhvr>
                                      <p:tavLst>
                                        <p:tav tm="0">
                                          <p:val>
                                            <p:strVal val="#ppt_x"/>
                                          </p:val>
                                        </p:tav>
                                        <p:tav tm="100000">
                                          <p:val>
                                            <p:strVal val="#ppt_x"/>
                                          </p:val>
                                        </p:tav>
                                      </p:tavLst>
                                    </p:anim>
                                    <p:anim calcmode="lin" valueType="num">
                                      <p:cBhvr additive="base">
                                        <p:cTn id="103" dur="500" fill="hold"/>
                                        <p:tgtEl>
                                          <p:spTgt spid="36"/>
                                        </p:tgtEl>
                                        <p:attrNameLst>
                                          <p:attrName>ppt_y</p:attrName>
                                        </p:attrNameLst>
                                      </p:cBhvr>
                                      <p:tavLst>
                                        <p:tav tm="0">
                                          <p:val>
                                            <p:strVal val="1+#ppt_h/2"/>
                                          </p:val>
                                        </p:tav>
                                        <p:tav tm="100000">
                                          <p:val>
                                            <p:strVal val="#ppt_y"/>
                                          </p:val>
                                        </p:tav>
                                      </p:tavLst>
                                    </p:anim>
                                  </p:childTnLst>
                                </p:cTn>
                              </p:par>
                            </p:childTnLst>
                          </p:cTn>
                        </p:par>
                        <p:par>
                          <p:cTn id="104" fill="hold">
                            <p:stCondLst>
                              <p:cond delay="9500"/>
                            </p:stCondLst>
                            <p:childTnLst>
                              <p:par>
                                <p:cTn id="105" presetID="2" presetClass="entr" presetSubtype="4"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ppt_x"/>
                                          </p:val>
                                        </p:tav>
                                        <p:tav tm="100000">
                                          <p:val>
                                            <p:strVal val="#ppt_x"/>
                                          </p:val>
                                        </p:tav>
                                      </p:tavLst>
                                    </p:anim>
                                    <p:anim calcmode="lin" valueType="num">
                                      <p:cBhvr additive="base">
                                        <p:cTn id="108" dur="500" fill="hold"/>
                                        <p:tgtEl>
                                          <p:spTgt spid="35"/>
                                        </p:tgtEl>
                                        <p:attrNameLst>
                                          <p:attrName>ppt_y</p:attrName>
                                        </p:attrNameLst>
                                      </p:cBhvr>
                                      <p:tavLst>
                                        <p:tav tm="0">
                                          <p:val>
                                            <p:strVal val="1+#ppt_h/2"/>
                                          </p:val>
                                        </p:tav>
                                        <p:tav tm="100000">
                                          <p:val>
                                            <p:strVal val="#ppt_y"/>
                                          </p:val>
                                        </p:tav>
                                      </p:tavLst>
                                    </p:anim>
                                  </p:childTnLst>
                                </p:cTn>
                              </p:par>
                            </p:childTnLst>
                          </p:cTn>
                        </p:par>
                        <p:par>
                          <p:cTn id="109" fill="hold">
                            <p:stCondLst>
                              <p:cond delay="10000"/>
                            </p:stCondLst>
                            <p:childTnLst>
                              <p:par>
                                <p:cTn id="110" presetID="2" presetClass="entr" presetSubtype="4" fill="hold"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500" fill="hold"/>
                                        <p:tgtEl>
                                          <p:spTgt spid="34"/>
                                        </p:tgtEl>
                                        <p:attrNameLst>
                                          <p:attrName>ppt_x</p:attrName>
                                        </p:attrNameLst>
                                      </p:cBhvr>
                                      <p:tavLst>
                                        <p:tav tm="0">
                                          <p:val>
                                            <p:strVal val="#ppt_x"/>
                                          </p:val>
                                        </p:tav>
                                        <p:tav tm="100000">
                                          <p:val>
                                            <p:strVal val="#ppt_x"/>
                                          </p:val>
                                        </p:tav>
                                      </p:tavLst>
                                    </p:anim>
                                    <p:anim calcmode="lin" valueType="num">
                                      <p:cBhvr additive="base">
                                        <p:cTn id="113" dur="500" fill="hold"/>
                                        <p:tgtEl>
                                          <p:spTgt spid="34"/>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fill="hold" grpId="0" nodeType="afterEffect">
                                  <p:stCondLst>
                                    <p:cond delay="0"/>
                                  </p:stCondLst>
                                  <p:childTnLst>
                                    <p:set>
                                      <p:cBhvr>
                                        <p:cTn id="116" dur="1" fill="hold">
                                          <p:stCondLst>
                                            <p:cond delay="0"/>
                                          </p:stCondLst>
                                        </p:cTn>
                                        <p:tgtEl>
                                          <p:spTgt spid="225"/>
                                        </p:tgtEl>
                                        <p:attrNameLst>
                                          <p:attrName>style.visibility</p:attrName>
                                        </p:attrNameLst>
                                      </p:cBhvr>
                                      <p:to>
                                        <p:strVal val="visible"/>
                                      </p:to>
                                    </p:set>
                                    <p:anim calcmode="lin" valueType="num">
                                      <p:cBhvr additive="base">
                                        <p:cTn id="117" dur="500" fill="hold"/>
                                        <p:tgtEl>
                                          <p:spTgt spid="225"/>
                                        </p:tgtEl>
                                        <p:attrNameLst>
                                          <p:attrName>ppt_x</p:attrName>
                                        </p:attrNameLst>
                                      </p:cBhvr>
                                      <p:tavLst>
                                        <p:tav tm="0">
                                          <p:val>
                                            <p:strVal val="#ppt_x"/>
                                          </p:val>
                                        </p:tav>
                                        <p:tav tm="100000">
                                          <p:val>
                                            <p:strVal val="#ppt_x"/>
                                          </p:val>
                                        </p:tav>
                                      </p:tavLst>
                                    </p:anim>
                                    <p:anim calcmode="lin" valueType="num">
                                      <p:cBhvr additive="base">
                                        <p:cTn id="118" dur="500" fill="hold"/>
                                        <p:tgtEl>
                                          <p:spTgt spid="225"/>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 presetClass="entr" presetSubtype="4" fill="hold" nodeType="after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additive="base">
                                        <p:cTn id="122" dur="500" fill="hold"/>
                                        <p:tgtEl>
                                          <p:spTgt spid="56"/>
                                        </p:tgtEl>
                                        <p:attrNameLst>
                                          <p:attrName>ppt_x</p:attrName>
                                        </p:attrNameLst>
                                      </p:cBhvr>
                                      <p:tavLst>
                                        <p:tav tm="0">
                                          <p:val>
                                            <p:strVal val="#ppt_x"/>
                                          </p:val>
                                        </p:tav>
                                        <p:tav tm="100000">
                                          <p:val>
                                            <p:strVal val="#ppt_x"/>
                                          </p:val>
                                        </p:tav>
                                      </p:tavLst>
                                    </p:anim>
                                    <p:anim calcmode="lin" valueType="num">
                                      <p:cBhvr additive="base">
                                        <p:cTn id="123" dur="500" fill="hold"/>
                                        <p:tgtEl>
                                          <p:spTgt spid="56"/>
                                        </p:tgtEl>
                                        <p:attrNameLst>
                                          <p:attrName>ppt_y</p:attrName>
                                        </p:attrNameLst>
                                      </p:cBhvr>
                                      <p:tavLst>
                                        <p:tav tm="0">
                                          <p:val>
                                            <p:strVal val="1+#ppt_h/2"/>
                                          </p:val>
                                        </p:tav>
                                        <p:tav tm="100000">
                                          <p:val>
                                            <p:strVal val="#ppt_y"/>
                                          </p:val>
                                        </p:tav>
                                      </p:tavLst>
                                    </p:anim>
                                  </p:childTnLst>
                                </p:cTn>
                              </p:par>
                            </p:childTnLst>
                          </p:cTn>
                        </p:par>
                        <p:par>
                          <p:cTn id="124" fill="hold">
                            <p:stCondLst>
                              <p:cond delay="11500"/>
                            </p:stCondLst>
                            <p:childTnLst>
                              <p:par>
                                <p:cTn id="125" presetID="2" presetClass="entr" presetSubtype="4" fill="hold" nodeType="after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fill="hold"/>
                                        <p:tgtEl>
                                          <p:spTgt spid="55"/>
                                        </p:tgtEl>
                                        <p:attrNameLst>
                                          <p:attrName>ppt_x</p:attrName>
                                        </p:attrNameLst>
                                      </p:cBhvr>
                                      <p:tavLst>
                                        <p:tav tm="0">
                                          <p:val>
                                            <p:strVal val="#ppt_x"/>
                                          </p:val>
                                        </p:tav>
                                        <p:tav tm="100000">
                                          <p:val>
                                            <p:strVal val="#ppt_x"/>
                                          </p:val>
                                        </p:tav>
                                      </p:tavLst>
                                    </p:anim>
                                    <p:anim calcmode="lin" valueType="num">
                                      <p:cBhvr additive="base">
                                        <p:cTn id="128" dur="500" fill="hold"/>
                                        <p:tgtEl>
                                          <p:spTgt spid="55"/>
                                        </p:tgtEl>
                                        <p:attrNameLst>
                                          <p:attrName>ppt_y</p:attrName>
                                        </p:attrNameLst>
                                      </p:cBhvr>
                                      <p:tavLst>
                                        <p:tav tm="0">
                                          <p:val>
                                            <p:strVal val="1+#ppt_h/2"/>
                                          </p:val>
                                        </p:tav>
                                        <p:tav tm="100000">
                                          <p:val>
                                            <p:strVal val="#ppt_y"/>
                                          </p:val>
                                        </p:tav>
                                      </p:tavLst>
                                    </p:anim>
                                  </p:childTnLst>
                                </p:cTn>
                              </p:par>
                            </p:childTnLst>
                          </p:cTn>
                        </p:par>
                        <p:par>
                          <p:cTn id="129" fill="hold">
                            <p:stCondLst>
                              <p:cond delay="12000"/>
                            </p:stCondLst>
                            <p:childTnLst>
                              <p:par>
                                <p:cTn id="130" presetID="2" presetClass="entr" presetSubtype="4" fill="hold" nodeType="after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additive="base">
                                        <p:cTn id="132" dur="500" fill="hold"/>
                                        <p:tgtEl>
                                          <p:spTgt spid="45"/>
                                        </p:tgtEl>
                                        <p:attrNameLst>
                                          <p:attrName>ppt_x</p:attrName>
                                        </p:attrNameLst>
                                      </p:cBhvr>
                                      <p:tavLst>
                                        <p:tav tm="0">
                                          <p:val>
                                            <p:strVal val="#ppt_x"/>
                                          </p:val>
                                        </p:tav>
                                        <p:tav tm="100000">
                                          <p:val>
                                            <p:strVal val="#ppt_x"/>
                                          </p:val>
                                        </p:tav>
                                      </p:tavLst>
                                    </p:anim>
                                    <p:anim calcmode="lin" valueType="num">
                                      <p:cBhvr additive="base">
                                        <p:cTn id="133" dur="500" fill="hold"/>
                                        <p:tgtEl>
                                          <p:spTgt spid="45"/>
                                        </p:tgtEl>
                                        <p:attrNameLst>
                                          <p:attrName>ppt_y</p:attrName>
                                        </p:attrNameLst>
                                      </p:cBhvr>
                                      <p:tavLst>
                                        <p:tav tm="0">
                                          <p:val>
                                            <p:strVal val="1+#ppt_h/2"/>
                                          </p:val>
                                        </p:tav>
                                        <p:tav tm="100000">
                                          <p:val>
                                            <p:strVal val="#ppt_y"/>
                                          </p:val>
                                        </p:tav>
                                      </p:tavLst>
                                    </p:anim>
                                  </p:childTnLst>
                                </p:cTn>
                              </p:par>
                            </p:childTnLst>
                          </p:cTn>
                        </p:par>
                        <p:par>
                          <p:cTn id="134" fill="hold">
                            <p:stCondLst>
                              <p:cond delay="12500"/>
                            </p:stCondLst>
                            <p:childTnLst>
                              <p:par>
                                <p:cTn id="135" presetID="2" presetClass="entr" presetSubtype="4" fill="hold" nodeType="after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fill="hold"/>
                                        <p:tgtEl>
                                          <p:spTgt spid="44"/>
                                        </p:tgtEl>
                                        <p:attrNameLst>
                                          <p:attrName>ppt_x</p:attrName>
                                        </p:attrNameLst>
                                      </p:cBhvr>
                                      <p:tavLst>
                                        <p:tav tm="0">
                                          <p:val>
                                            <p:strVal val="#ppt_x"/>
                                          </p:val>
                                        </p:tav>
                                        <p:tav tm="100000">
                                          <p:val>
                                            <p:strVal val="#ppt_x"/>
                                          </p:val>
                                        </p:tav>
                                      </p:tavLst>
                                    </p:anim>
                                    <p:anim calcmode="lin" valueType="num">
                                      <p:cBhvr additive="base">
                                        <p:cTn id="138" dur="500" fill="hold"/>
                                        <p:tgtEl>
                                          <p:spTgt spid="44"/>
                                        </p:tgtEl>
                                        <p:attrNameLst>
                                          <p:attrName>ppt_y</p:attrName>
                                        </p:attrNameLst>
                                      </p:cBhvr>
                                      <p:tavLst>
                                        <p:tav tm="0">
                                          <p:val>
                                            <p:strVal val="1+#ppt_h/2"/>
                                          </p:val>
                                        </p:tav>
                                        <p:tav tm="100000">
                                          <p:val>
                                            <p:strVal val="#ppt_y"/>
                                          </p:val>
                                        </p:tav>
                                      </p:tavLst>
                                    </p:anim>
                                  </p:childTnLst>
                                </p:cTn>
                              </p:par>
                            </p:childTnLst>
                          </p:cTn>
                        </p:par>
                        <p:par>
                          <p:cTn id="139" fill="hold">
                            <p:stCondLst>
                              <p:cond delay="13000"/>
                            </p:stCondLst>
                            <p:childTnLst>
                              <p:par>
                                <p:cTn id="140" presetID="2" presetClass="entr" presetSubtype="4" fill="hold" nodeType="afterEffect">
                                  <p:stCondLst>
                                    <p:cond delay="0"/>
                                  </p:stCondLst>
                                  <p:childTnLst>
                                    <p:set>
                                      <p:cBhvr>
                                        <p:cTn id="141" dur="1" fill="hold">
                                          <p:stCondLst>
                                            <p:cond delay="0"/>
                                          </p:stCondLst>
                                        </p:cTn>
                                        <p:tgtEl>
                                          <p:spTgt spid="12"/>
                                        </p:tgtEl>
                                        <p:attrNameLst>
                                          <p:attrName>style.visibility</p:attrName>
                                        </p:attrNameLst>
                                      </p:cBhvr>
                                      <p:to>
                                        <p:strVal val="visible"/>
                                      </p:to>
                                    </p:set>
                                    <p:anim calcmode="lin" valueType="num">
                                      <p:cBhvr additive="base">
                                        <p:cTn id="142" dur="500" fill="hold"/>
                                        <p:tgtEl>
                                          <p:spTgt spid="12"/>
                                        </p:tgtEl>
                                        <p:attrNameLst>
                                          <p:attrName>ppt_x</p:attrName>
                                        </p:attrNameLst>
                                      </p:cBhvr>
                                      <p:tavLst>
                                        <p:tav tm="0">
                                          <p:val>
                                            <p:strVal val="#ppt_x"/>
                                          </p:val>
                                        </p:tav>
                                        <p:tav tm="100000">
                                          <p:val>
                                            <p:strVal val="#ppt_x"/>
                                          </p:val>
                                        </p:tav>
                                      </p:tavLst>
                                    </p:anim>
                                    <p:anim calcmode="lin" valueType="num">
                                      <p:cBhvr additive="base">
                                        <p:cTn id="143" dur="500" fill="hold"/>
                                        <p:tgtEl>
                                          <p:spTgt spid="12"/>
                                        </p:tgtEl>
                                        <p:attrNameLst>
                                          <p:attrName>ppt_y</p:attrName>
                                        </p:attrNameLst>
                                      </p:cBhvr>
                                      <p:tavLst>
                                        <p:tav tm="0">
                                          <p:val>
                                            <p:strVal val="1+#ppt_h/2"/>
                                          </p:val>
                                        </p:tav>
                                        <p:tav tm="100000">
                                          <p:val>
                                            <p:strVal val="#ppt_y"/>
                                          </p:val>
                                        </p:tav>
                                      </p:tavLst>
                                    </p:anim>
                                  </p:childTnLst>
                                </p:cTn>
                              </p:par>
                            </p:childTnLst>
                          </p:cTn>
                        </p:par>
                        <p:par>
                          <p:cTn id="144" fill="hold">
                            <p:stCondLst>
                              <p:cond delay="13500"/>
                            </p:stCondLst>
                            <p:childTnLst>
                              <p:par>
                                <p:cTn id="145" presetID="2" presetClass="entr" presetSubtype="4" fill="hold" nodeType="after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additive="base">
                                        <p:cTn id="147" dur="500" fill="hold"/>
                                        <p:tgtEl>
                                          <p:spTgt spid="13"/>
                                        </p:tgtEl>
                                        <p:attrNameLst>
                                          <p:attrName>ppt_x</p:attrName>
                                        </p:attrNameLst>
                                      </p:cBhvr>
                                      <p:tavLst>
                                        <p:tav tm="0">
                                          <p:val>
                                            <p:strVal val="#ppt_x"/>
                                          </p:val>
                                        </p:tav>
                                        <p:tav tm="100000">
                                          <p:val>
                                            <p:strVal val="#ppt_x"/>
                                          </p:val>
                                        </p:tav>
                                      </p:tavLst>
                                    </p:anim>
                                    <p:anim calcmode="lin" valueType="num">
                                      <p:cBhvr additive="base">
                                        <p:cTn id="148" dur="500" fill="hold"/>
                                        <p:tgtEl>
                                          <p:spTgt spid="13"/>
                                        </p:tgtEl>
                                        <p:attrNameLst>
                                          <p:attrName>ppt_y</p:attrName>
                                        </p:attrNameLst>
                                      </p:cBhvr>
                                      <p:tavLst>
                                        <p:tav tm="0">
                                          <p:val>
                                            <p:strVal val="1+#ppt_h/2"/>
                                          </p:val>
                                        </p:tav>
                                        <p:tav tm="100000">
                                          <p:val>
                                            <p:strVal val="#ppt_y"/>
                                          </p:val>
                                        </p:tav>
                                      </p:tavLst>
                                    </p:anim>
                                  </p:childTnLst>
                                </p:cTn>
                              </p:par>
                            </p:childTnLst>
                          </p:cTn>
                        </p:par>
                        <p:par>
                          <p:cTn id="149" fill="hold">
                            <p:stCondLst>
                              <p:cond delay="14000"/>
                            </p:stCondLst>
                            <p:childTnLst>
                              <p:par>
                                <p:cTn id="150" presetID="2" presetClass="entr" presetSubtype="4" fill="hold" grpId="0" nodeType="after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additive="base">
                                        <p:cTn id="152" dur="500" fill="hold"/>
                                        <p:tgtEl>
                                          <p:spTgt spid="40"/>
                                        </p:tgtEl>
                                        <p:attrNameLst>
                                          <p:attrName>ppt_x</p:attrName>
                                        </p:attrNameLst>
                                      </p:cBhvr>
                                      <p:tavLst>
                                        <p:tav tm="0">
                                          <p:val>
                                            <p:strVal val="#ppt_x"/>
                                          </p:val>
                                        </p:tav>
                                        <p:tav tm="100000">
                                          <p:val>
                                            <p:strVal val="#ppt_x"/>
                                          </p:val>
                                        </p:tav>
                                      </p:tavLst>
                                    </p:anim>
                                    <p:anim calcmode="lin" valueType="num">
                                      <p:cBhvr additive="base">
                                        <p:cTn id="153" dur="500" fill="hold"/>
                                        <p:tgtEl>
                                          <p:spTgt spid="40"/>
                                        </p:tgtEl>
                                        <p:attrNameLst>
                                          <p:attrName>ppt_y</p:attrName>
                                        </p:attrNameLst>
                                      </p:cBhvr>
                                      <p:tavLst>
                                        <p:tav tm="0">
                                          <p:val>
                                            <p:strVal val="1+#ppt_h/2"/>
                                          </p:val>
                                        </p:tav>
                                        <p:tav tm="100000">
                                          <p:val>
                                            <p:strVal val="#ppt_y"/>
                                          </p:val>
                                        </p:tav>
                                      </p:tavLst>
                                    </p:anim>
                                  </p:childTnLst>
                                </p:cTn>
                              </p:par>
                            </p:childTnLst>
                          </p:cTn>
                        </p:par>
                        <p:par>
                          <p:cTn id="154" fill="hold">
                            <p:stCondLst>
                              <p:cond delay="14500"/>
                            </p:stCondLst>
                            <p:childTnLst>
                              <p:par>
                                <p:cTn id="155" presetID="2" presetClass="entr" presetSubtype="4" fill="hold" grpId="0" nodeType="afterEffect">
                                  <p:stCondLst>
                                    <p:cond delay="0"/>
                                  </p:stCondLst>
                                  <p:childTnLst>
                                    <p:set>
                                      <p:cBhvr>
                                        <p:cTn id="156" dur="1" fill="hold">
                                          <p:stCondLst>
                                            <p:cond delay="0"/>
                                          </p:stCondLst>
                                        </p:cTn>
                                        <p:tgtEl>
                                          <p:spTgt spid="43"/>
                                        </p:tgtEl>
                                        <p:attrNameLst>
                                          <p:attrName>style.visibility</p:attrName>
                                        </p:attrNameLst>
                                      </p:cBhvr>
                                      <p:to>
                                        <p:strVal val="visible"/>
                                      </p:to>
                                    </p:set>
                                    <p:anim calcmode="lin" valueType="num">
                                      <p:cBhvr additive="base">
                                        <p:cTn id="157" dur="500" fill="hold"/>
                                        <p:tgtEl>
                                          <p:spTgt spid="43"/>
                                        </p:tgtEl>
                                        <p:attrNameLst>
                                          <p:attrName>ppt_x</p:attrName>
                                        </p:attrNameLst>
                                      </p:cBhvr>
                                      <p:tavLst>
                                        <p:tav tm="0">
                                          <p:val>
                                            <p:strVal val="#ppt_x"/>
                                          </p:val>
                                        </p:tav>
                                        <p:tav tm="100000">
                                          <p:val>
                                            <p:strVal val="#ppt_x"/>
                                          </p:val>
                                        </p:tav>
                                      </p:tavLst>
                                    </p:anim>
                                    <p:anim calcmode="lin" valueType="num">
                                      <p:cBhvr additive="base">
                                        <p:cTn id="158" dur="500" fill="hold"/>
                                        <p:tgtEl>
                                          <p:spTgt spid="43"/>
                                        </p:tgtEl>
                                        <p:attrNameLst>
                                          <p:attrName>ppt_y</p:attrName>
                                        </p:attrNameLst>
                                      </p:cBhvr>
                                      <p:tavLst>
                                        <p:tav tm="0">
                                          <p:val>
                                            <p:strVal val="1+#ppt_h/2"/>
                                          </p:val>
                                        </p:tav>
                                        <p:tav tm="100000">
                                          <p:val>
                                            <p:strVal val="#ppt_y"/>
                                          </p:val>
                                        </p:tav>
                                      </p:tavLst>
                                    </p:anim>
                                  </p:childTnLst>
                                </p:cTn>
                              </p:par>
                            </p:childTnLst>
                          </p:cTn>
                        </p:par>
                        <p:par>
                          <p:cTn id="159" fill="hold">
                            <p:stCondLst>
                              <p:cond delay="15000"/>
                            </p:stCondLst>
                            <p:childTnLst>
                              <p:par>
                                <p:cTn id="160" presetID="2" presetClass="entr" presetSubtype="4" fill="hold" nodeType="after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additive="base">
                                        <p:cTn id="162" dur="500" fill="hold"/>
                                        <p:tgtEl>
                                          <p:spTgt spid="48"/>
                                        </p:tgtEl>
                                        <p:attrNameLst>
                                          <p:attrName>ppt_x</p:attrName>
                                        </p:attrNameLst>
                                      </p:cBhvr>
                                      <p:tavLst>
                                        <p:tav tm="0">
                                          <p:val>
                                            <p:strVal val="#ppt_x"/>
                                          </p:val>
                                        </p:tav>
                                        <p:tav tm="100000">
                                          <p:val>
                                            <p:strVal val="#ppt_x"/>
                                          </p:val>
                                        </p:tav>
                                      </p:tavLst>
                                    </p:anim>
                                    <p:anim calcmode="lin" valueType="num">
                                      <p:cBhvr additive="base">
                                        <p:cTn id="163" dur="500" fill="hold"/>
                                        <p:tgtEl>
                                          <p:spTgt spid="48"/>
                                        </p:tgtEl>
                                        <p:attrNameLst>
                                          <p:attrName>ppt_y</p:attrName>
                                        </p:attrNameLst>
                                      </p:cBhvr>
                                      <p:tavLst>
                                        <p:tav tm="0">
                                          <p:val>
                                            <p:strVal val="1+#ppt_h/2"/>
                                          </p:val>
                                        </p:tav>
                                        <p:tav tm="100000">
                                          <p:val>
                                            <p:strVal val="#ppt_y"/>
                                          </p:val>
                                        </p:tav>
                                      </p:tavLst>
                                    </p:anim>
                                  </p:childTnLst>
                                </p:cTn>
                              </p:par>
                            </p:childTnLst>
                          </p:cTn>
                        </p:par>
                        <p:par>
                          <p:cTn id="164" fill="hold">
                            <p:stCondLst>
                              <p:cond delay="15500"/>
                            </p:stCondLst>
                            <p:childTnLst>
                              <p:par>
                                <p:cTn id="165" presetID="2" presetClass="entr" presetSubtype="4" fill="hold" nodeType="afterEffect">
                                  <p:stCondLst>
                                    <p:cond delay="0"/>
                                  </p:stCondLst>
                                  <p:childTnLst>
                                    <p:set>
                                      <p:cBhvr>
                                        <p:cTn id="166" dur="1" fill="hold">
                                          <p:stCondLst>
                                            <p:cond delay="0"/>
                                          </p:stCondLst>
                                        </p:cTn>
                                        <p:tgtEl>
                                          <p:spTgt spid="49"/>
                                        </p:tgtEl>
                                        <p:attrNameLst>
                                          <p:attrName>style.visibility</p:attrName>
                                        </p:attrNameLst>
                                      </p:cBhvr>
                                      <p:to>
                                        <p:strVal val="visible"/>
                                      </p:to>
                                    </p:set>
                                    <p:anim calcmode="lin" valueType="num">
                                      <p:cBhvr additive="base">
                                        <p:cTn id="167" dur="500" fill="hold"/>
                                        <p:tgtEl>
                                          <p:spTgt spid="49"/>
                                        </p:tgtEl>
                                        <p:attrNameLst>
                                          <p:attrName>ppt_x</p:attrName>
                                        </p:attrNameLst>
                                      </p:cBhvr>
                                      <p:tavLst>
                                        <p:tav tm="0">
                                          <p:val>
                                            <p:strVal val="#ppt_x"/>
                                          </p:val>
                                        </p:tav>
                                        <p:tav tm="100000">
                                          <p:val>
                                            <p:strVal val="#ppt_x"/>
                                          </p:val>
                                        </p:tav>
                                      </p:tavLst>
                                    </p:anim>
                                    <p:anim calcmode="lin" valueType="num">
                                      <p:cBhvr additive="base">
                                        <p:cTn id="168" dur="500" fill="hold"/>
                                        <p:tgtEl>
                                          <p:spTgt spid="49"/>
                                        </p:tgtEl>
                                        <p:attrNameLst>
                                          <p:attrName>ppt_y</p:attrName>
                                        </p:attrNameLst>
                                      </p:cBhvr>
                                      <p:tavLst>
                                        <p:tav tm="0">
                                          <p:val>
                                            <p:strVal val="1+#ppt_h/2"/>
                                          </p:val>
                                        </p:tav>
                                        <p:tav tm="100000">
                                          <p:val>
                                            <p:strVal val="#ppt_y"/>
                                          </p:val>
                                        </p:tav>
                                      </p:tavLst>
                                    </p:anim>
                                  </p:childTnLst>
                                </p:cTn>
                              </p:par>
                            </p:childTnLst>
                          </p:cTn>
                        </p:par>
                        <p:par>
                          <p:cTn id="169" fill="hold">
                            <p:stCondLst>
                              <p:cond delay="16000"/>
                            </p:stCondLst>
                            <p:childTnLst>
                              <p:par>
                                <p:cTn id="170" presetID="2" presetClass="entr" presetSubtype="4" fill="hold" grpId="0" nodeType="afterEffect">
                                  <p:stCondLst>
                                    <p:cond delay="0"/>
                                  </p:stCondLst>
                                  <p:childTnLst>
                                    <p:set>
                                      <p:cBhvr>
                                        <p:cTn id="171" dur="1" fill="hold">
                                          <p:stCondLst>
                                            <p:cond delay="0"/>
                                          </p:stCondLst>
                                        </p:cTn>
                                        <p:tgtEl>
                                          <p:spTgt spid="52"/>
                                        </p:tgtEl>
                                        <p:attrNameLst>
                                          <p:attrName>style.visibility</p:attrName>
                                        </p:attrNameLst>
                                      </p:cBhvr>
                                      <p:to>
                                        <p:strVal val="visible"/>
                                      </p:to>
                                    </p:set>
                                    <p:anim calcmode="lin" valueType="num">
                                      <p:cBhvr additive="base">
                                        <p:cTn id="172" dur="500" fill="hold"/>
                                        <p:tgtEl>
                                          <p:spTgt spid="52"/>
                                        </p:tgtEl>
                                        <p:attrNameLst>
                                          <p:attrName>ppt_x</p:attrName>
                                        </p:attrNameLst>
                                      </p:cBhvr>
                                      <p:tavLst>
                                        <p:tav tm="0">
                                          <p:val>
                                            <p:strVal val="#ppt_x"/>
                                          </p:val>
                                        </p:tav>
                                        <p:tav tm="100000">
                                          <p:val>
                                            <p:strVal val="#ppt_x"/>
                                          </p:val>
                                        </p:tav>
                                      </p:tavLst>
                                    </p:anim>
                                    <p:anim calcmode="lin" valueType="num">
                                      <p:cBhvr additive="base">
                                        <p:cTn id="173" dur="500" fill="hold"/>
                                        <p:tgtEl>
                                          <p:spTgt spid="52"/>
                                        </p:tgtEl>
                                        <p:attrNameLst>
                                          <p:attrName>ppt_y</p:attrName>
                                        </p:attrNameLst>
                                      </p:cBhvr>
                                      <p:tavLst>
                                        <p:tav tm="0">
                                          <p:val>
                                            <p:strVal val="1+#ppt_h/2"/>
                                          </p:val>
                                        </p:tav>
                                        <p:tav tm="100000">
                                          <p:val>
                                            <p:strVal val="#ppt_y"/>
                                          </p:val>
                                        </p:tav>
                                      </p:tavLst>
                                    </p:anim>
                                  </p:childTnLst>
                                </p:cTn>
                              </p:par>
                            </p:childTnLst>
                          </p:cTn>
                        </p:par>
                        <p:par>
                          <p:cTn id="174" fill="hold">
                            <p:stCondLst>
                              <p:cond delay="16500"/>
                            </p:stCondLst>
                            <p:childTnLst>
                              <p:par>
                                <p:cTn id="175" presetID="2" presetClass="entr" presetSubtype="4" fill="hold" grpId="0" nodeType="afterEffect">
                                  <p:stCondLst>
                                    <p:cond delay="0"/>
                                  </p:stCondLst>
                                  <p:childTnLst>
                                    <p:set>
                                      <p:cBhvr>
                                        <p:cTn id="176" dur="1" fill="hold">
                                          <p:stCondLst>
                                            <p:cond delay="0"/>
                                          </p:stCondLst>
                                        </p:cTn>
                                        <p:tgtEl>
                                          <p:spTgt spid="54"/>
                                        </p:tgtEl>
                                        <p:attrNameLst>
                                          <p:attrName>style.visibility</p:attrName>
                                        </p:attrNameLst>
                                      </p:cBhvr>
                                      <p:to>
                                        <p:strVal val="visible"/>
                                      </p:to>
                                    </p:set>
                                    <p:anim calcmode="lin" valueType="num">
                                      <p:cBhvr additive="base">
                                        <p:cTn id="177" dur="500" fill="hold"/>
                                        <p:tgtEl>
                                          <p:spTgt spid="54"/>
                                        </p:tgtEl>
                                        <p:attrNameLst>
                                          <p:attrName>ppt_x</p:attrName>
                                        </p:attrNameLst>
                                      </p:cBhvr>
                                      <p:tavLst>
                                        <p:tav tm="0">
                                          <p:val>
                                            <p:strVal val="#ppt_x"/>
                                          </p:val>
                                        </p:tav>
                                        <p:tav tm="100000">
                                          <p:val>
                                            <p:strVal val="#ppt_x"/>
                                          </p:val>
                                        </p:tav>
                                      </p:tavLst>
                                    </p:anim>
                                    <p:anim calcmode="lin" valueType="num">
                                      <p:cBhvr additive="base">
                                        <p:cTn id="178" dur="500" fill="hold"/>
                                        <p:tgtEl>
                                          <p:spTgt spid="54"/>
                                        </p:tgtEl>
                                        <p:attrNameLst>
                                          <p:attrName>ppt_y</p:attrName>
                                        </p:attrNameLst>
                                      </p:cBhvr>
                                      <p:tavLst>
                                        <p:tav tm="0">
                                          <p:val>
                                            <p:strVal val="1+#ppt_h/2"/>
                                          </p:val>
                                        </p:tav>
                                        <p:tav tm="100000">
                                          <p:val>
                                            <p:strVal val="#ppt_y"/>
                                          </p:val>
                                        </p:tav>
                                      </p:tavLst>
                                    </p:anim>
                                  </p:childTnLst>
                                </p:cTn>
                              </p:par>
                            </p:childTnLst>
                          </p:cTn>
                        </p:par>
                        <p:par>
                          <p:cTn id="179" fill="hold">
                            <p:stCondLst>
                              <p:cond delay="17000"/>
                            </p:stCondLst>
                            <p:childTnLst>
                              <p:par>
                                <p:cTn id="180" presetID="4" presetClass="entr" presetSubtype="16" fill="hold" nodeType="afterEffect">
                                  <p:stCondLst>
                                    <p:cond delay="0"/>
                                  </p:stCondLst>
                                  <p:childTnLst>
                                    <p:set>
                                      <p:cBhvr>
                                        <p:cTn id="181" dur="1" fill="hold">
                                          <p:stCondLst>
                                            <p:cond delay="0"/>
                                          </p:stCondLst>
                                        </p:cTn>
                                        <p:tgtEl>
                                          <p:spTgt spid="29"/>
                                        </p:tgtEl>
                                        <p:attrNameLst>
                                          <p:attrName>style.visibility</p:attrName>
                                        </p:attrNameLst>
                                      </p:cBhvr>
                                      <p:to>
                                        <p:strVal val="visible"/>
                                      </p:to>
                                    </p:set>
                                    <p:animEffect transition="in" filter="box(in)">
                                      <p:cBhvr>
                                        <p:cTn id="182" dur="500"/>
                                        <p:tgtEl>
                                          <p:spTgt spid="29"/>
                                        </p:tgtEl>
                                      </p:cBhvr>
                                    </p:animEffect>
                                  </p:childTnLst>
                                </p:cTn>
                              </p:par>
                            </p:childTnLst>
                          </p:cTn>
                        </p:par>
                        <p:par>
                          <p:cTn id="183" fill="hold">
                            <p:stCondLst>
                              <p:cond delay="17500"/>
                            </p:stCondLst>
                            <p:childTnLst>
                              <p:par>
                                <p:cTn id="184" presetID="4" presetClass="entr" presetSubtype="16" fill="hold" nodeType="afterEffect">
                                  <p:stCondLst>
                                    <p:cond delay="0"/>
                                  </p:stCondLst>
                                  <p:childTnLst>
                                    <p:set>
                                      <p:cBhvr>
                                        <p:cTn id="185" dur="1" fill="hold">
                                          <p:stCondLst>
                                            <p:cond delay="0"/>
                                          </p:stCondLst>
                                        </p:cTn>
                                        <p:tgtEl>
                                          <p:spTgt spid="31"/>
                                        </p:tgtEl>
                                        <p:attrNameLst>
                                          <p:attrName>style.visibility</p:attrName>
                                        </p:attrNameLst>
                                      </p:cBhvr>
                                      <p:to>
                                        <p:strVal val="visible"/>
                                      </p:to>
                                    </p:set>
                                    <p:animEffect transition="in" filter="box(in)">
                                      <p:cBhvr>
                                        <p:cTn id="186" dur="500"/>
                                        <p:tgtEl>
                                          <p:spTgt spid="31"/>
                                        </p:tgtEl>
                                      </p:cBhvr>
                                    </p:animEffect>
                                  </p:childTnLst>
                                </p:cTn>
                              </p:par>
                            </p:childTnLst>
                          </p:cTn>
                        </p:par>
                        <p:par>
                          <p:cTn id="187" fill="hold">
                            <p:stCondLst>
                              <p:cond delay="18000"/>
                            </p:stCondLst>
                            <p:childTnLst>
                              <p:par>
                                <p:cTn id="188" presetID="4" presetClass="entr" presetSubtype="16" fill="hold" nodeType="after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box(in)">
                                      <p:cBhvr>
                                        <p:cTn id="190" dur="500"/>
                                        <p:tgtEl>
                                          <p:spTgt spid="50"/>
                                        </p:tgtEl>
                                      </p:cBhvr>
                                    </p:animEffect>
                                  </p:childTnLst>
                                </p:cTn>
                              </p:par>
                            </p:childTnLst>
                          </p:cTn>
                        </p:par>
                        <p:par>
                          <p:cTn id="191" fill="hold">
                            <p:stCondLst>
                              <p:cond delay="18500"/>
                            </p:stCondLst>
                            <p:childTnLst>
                              <p:par>
                                <p:cTn id="192" presetID="4" presetClass="entr" presetSubtype="16" fill="hold" nodeType="afterEffect">
                                  <p:stCondLst>
                                    <p:cond delay="0"/>
                                  </p:stCondLst>
                                  <p:childTnLst>
                                    <p:set>
                                      <p:cBhvr>
                                        <p:cTn id="193" dur="1" fill="hold">
                                          <p:stCondLst>
                                            <p:cond delay="0"/>
                                          </p:stCondLst>
                                        </p:cTn>
                                        <p:tgtEl>
                                          <p:spTgt spid="51"/>
                                        </p:tgtEl>
                                        <p:attrNameLst>
                                          <p:attrName>style.visibility</p:attrName>
                                        </p:attrNameLst>
                                      </p:cBhvr>
                                      <p:to>
                                        <p:strVal val="visible"/>
                                      </p:to>
                                    </p:set>
                                    <p:animEffect transition="in" filter="box(in)">
                                      <p:cBhvr>
                                        <p:cTn id="194" dur="500"/>
                                        <p:tgtEl>
                                          <p:spTgt spid="51"/>
                                        </p:tgtEl>
                                      </p:cBhvr>
                                    </p:animEffect>
                                  </p:childTnLst>
                                </p:cTn>
                              </p:par>
                            </p:childTnLst>
                          </p:cTn>
                        </p:par>
                        <p:par>
                          <p:cTn id="195" fill="hold">
                            <p:stCondLst>
                              <p:cond delay="19000"/>
                            </p:stCondLst>
                            <p:childTnLst>
                              <p:par>
                                <p:cTn id="196" presetID="2" presetClass="entr" presetSubtype="4" fill="hold" nodeType="afterEffect">
                                  <p:stCondLst>
                                    <p:cond delay="0"/>
                                  </p:stCondLst>
                                  <p:childTnLst>
                                    <p:set>
                                      <p:cBhvr>
                                        <p:cTn id="197" dur="1" fill="hold">
                                          <p:stCondLst>
                                            <p:cond delay="0"/>
                                          </p:stCondLst>
                                        </p:cTn>
                                        <p:tgtEl>
                                          <p:spTgt spid="10"/>
                                        </p:tgtEl>
                                        <p:attrNameLst>
                                          <p:attrName>style.visibility</p:attrName>
                                        </p:attrNameLst>
                                      </p:cBhvr>
                                      <p:to>
                                        <p:strVal val="visible"/>
                                      </p:to>
                                    </p:set>
                                    <p:anim calcmode="lin" valueType="num">
                                      <p:cBhvr additive="base">
                                        <p:cTn id="198" dur="500" fill="hold"/>
                                        <p:tgtEl>
                                          <p:spTgt spid="10"/>
                                        </p:tgtEl>
                                        <p:attrNameLst>
                                          <p:attrName>ppt_x</p:attrName>
                                        </p:attrNameLst>
                                      </p:cBhvr>
                                      <p:tavLst>
                                        <p:tav tm="0">
                                          <p:val>
                                            <p:strVal val="#ppt_x"/>
                                          </p:val>
                                        </p:tav>
                                        <p:tav tm="100000">
                                          <p:val>
                                            <p:strVal val="#ppt_x"/>
                                          </p:val>
                                        </p:tav>
                                      </p:tavLst>
                                    </p:anim>
                                    <p:anim calcmode="lin" valueType="num">
                                      <p:cBhvr additive="base">
                                        <p:cTn id="199" dur="500" fill="hold"/>
                                        <p:tgtEl>
                                          <p:spTgt spid="10"/>
                                        </p:tgtEl>
                                        <p:attrNameLst>
                                          <p:attrName>ppt_y</p:attrName>
                                        </p:attrNameLst>
                                      </p:cBhvr>
                                      <p:tavLst>
                                        <p:tav tm="0">
                                          <p:val>
                                            <p:strVal val="1+#ppt_h/2"/>
                                          </p:val>
                                        </p:tav>
                                        <p:tav tm="100000">
                                          <p:val>
                                            <p:strVal val="#ppt_y"/>
                                          </p:val>
                                        </p:tav>
                                      </p:tavLst>
                                    </p:anim>
                                  </p:childTnLst>
                                </p:cTn>
                              </p:par>
                            </p:childTnLst>
                          </p:cTn>
                        </p:par>
                        <p:par>
                          <p:cTn id="200" fill="hold">
                            <p:stCondLst>
                              <p:cond delay="19500"/>
                            </p:stCondLst>
                            <p:childTnLst>
                              <p:par>
                                <p:cTn id="201" presetID="2" presetClass="entr" presetSubtype="4" fill="hold" nodeType="afterEffect">
                                  <p:stCondLst>
                                    <p:cond delay="0"/>
                                  </p:stCondLst>
                                  <p:childTnLst>
                                    <p:set>
                                      <p:cBhvr>
                                        <p:cTn id="202" dur="1" fill="hold">
                                          <p:stCondLst>
                                            <p:cond delay="0"/>
                                          </p:stCondLst>
                                        </p:cTn>
                                        <p:tgtEl>
                                          <p:spTgt spid="25"/>
                                        </p:tgtEl>
                                        <p:attrNameLst>
                                          <p:attrName>style.visibility</p:attrName>
                                        </p:attrNameLst>
                                      </p:cBhvr>
                                      <p:to>
                                        <p:strVal val="visible"/>
                                      </p:to>
                                    </p:set>
                                    <p:anim calcmode="lin" valueType="num">
                                      <p:cBhvr additive="base">
                                        <p:cTn id="203" dur="500" fill="hold"/>
                                        <p:tgtEl>
                                          <p:spTgt spid="25"/>
                                        </p:tgtEl>
                                        <p:attrNameLst>
                                          <p:attrName>ppt_x</p:attrName>
                                        </p:attrNameLst>
                                      </p:cBhvr>
                                      <p:tavLst>
                                        <p:tav tm="0">
                                          <p:val>
                                            <p:strVal val="#ppt_x"/>
                                          </p:val>
                                        </p:tav>
                                        <p:tav tm="100000">
                                          <p:val>
                                            <p:strVal val="#ppt_x"/>
                                          </p:val>
                                        </p:tav>
                                      </p:tavLst>
                                    </p:anim>
                                    <p:anim calcmode="lin" valueType="num">
                                      <p:cBhvr additive="base">
                                        <p:cTn id="204" dur="500" fill="hold"/>
                                        <p:tgtEl>
                                          <p:spTgt spid="25"/>
                                        </p:tgtEl>
                                        <p:attrNameLst>
                                          <p:attrName>ppt_y</p:attrName>
                                        </p:attrNameLst>
                                      </p:cBhvr>
                                      <p:tavLst>
                                        <p:tav tm="0">
                                          <p:val>
                                            <p:strVal val="1+#ppt_h/2"/>
                                          </p:val>
                                        </p:tav>
                                        <p:tav tm="100000">
                                          <p:val>
                                            <p:strVal val="#ppt_y"/>
                                          </p:val>
                                        </p:tav>
                                      </p:tavLst>
                                    </p:anim>
                                  </p:childTnLst>
                                </p:cTn>
                              </p:par>
                            </p:childTnLst>
                          </p:cTn>
                        </p:par>
                        <p:par>
                          <p:cTn id="205" fill="hold">
                            <p:stCondLst>
                              <p:cond delay="20000"/>
                            </p:stCondLst>
                            <p:childTnLst>
                              <p:par>
                                <p:cTn id="206" presetID="2" presetClass="entr" presetSubtype="4" fill="hold" nodeType="afterEffect">
                                  <p:stCondLst>
                                    <p:cond delay="0"/>
                                  </p:stCondLst>
                                  <p:childTnLst>
                                    <p:set>
                                      <p:cBhvr>
                                        <p:cTn id="207" dur="1" fill="hold">
                                          <p:stCondLst>
                                            <p:cond delay="0"/>
                                          </p:stCondLst>
                                        </p:cTn>
                                        <p:tgtEl>
                                          <p:spTgt spid="30"/>
                                        </p:tgtEl>
                                        <p:attrNameLst>
                                          <p:attrName>style.visibility</p:attrName>
                                        </p:attrNameLst>
                                      </p:cBhvr>
                                      <p:to>
                                        <p:strVal val="visible"/>
                                      </p:to>
                                    </p:set>
                                    <p:anim calcmode="lin" valueType="num">
                                      <p:cBhvr additive="base">
                                        <p:cTn id="208" dur="500" fill="hold"/>
                                        <p:tgtEl>
                                          <p:spTgt spid="30"/>
                                        </p:tgtEl>
                                        <p:attrNameLst>
                                          <p:attrName>ppt_x</p:attrName>
                                        </p:attrNameLst>
                                      </p:cBhvr>
                                      <p:tavLst>
                                        <p:tav tm="0">
                                          <p:val>
                                            <p:strVal val="#ppt_x"/>
                                          </p:val>
                                        </p:tav>
                                        <p:tav tm="100000">
                                          <p:val>
                                            <p:strVal val="#ppt_x"/>
                                          </p:val>
                                        </p:tav>
                                      </p:tavLst>
                                    </p:anim>
                                    <p:anim calcmode="lin" valueType="num">
                                      <p:cBhvr additive="base">
                                        <p:cTn id="209" dur="500" fill="hold"/>
                                        <p:tgtEl>
                                          <p:spTgt spid="30"/>
                                        </p:tgtEl>
                                        <p:attrNameLst>
                                          <p:attrName>ppt_y</p:attrName>
                                        </p:attrNameLst>
                                      </p:cBhvr>
                                      <p:tavLst>
                                        <p:tav tm="0">
                                          <p:val>
                                            <p:strVal val="1+#ppt_h/2"/>
                                          </p:val>
                                        </p:tav>
                                        <p:tav tm="100000">
                                          <p:val>
                                            <p:strVal val="#ppt_y"/>
                                          </p:val>
                                        </p:tav>
                                      </p:tavLst>
                                    </p:anim>
                                  </p:childTnLst>
                                </p:cTn>
                              </p:par>
                            </p:childTnLst>
                          </p:cTn>
                        </p:par>
                        <p:par>
                          <p:cTn id="210" fill="hold">
                            <p:stCondLst>
                              <p:cond delay="20500"/>
                            </p:stCondLst>
                            <p:childTnLst>
                              <p:par>
                                <p:cTn id="211" presetID="2" presetClass="entr" presetSubtype="4" fill="hold" nodeType="afterEffect">
                                  <p:stCondLst>
                                    <p:cond delay="0"/>
                                  </p:stCondLst>
                                  <p:childTnLst>
                                    <p:set>
                                      <p:cBhvr>
                                        <p:cTn id="212" dur="1" fill="hold">
                                          <p:stCondLst>
                                            <p:cond delay="0"/>
                                          </p:stCondLst>
                                        </p:cTn>
                                        <p:tgtEl>
                                          <p:spTgt spid="37"/>
                                        </p:tgtEl>
                                        <p:attrNameLst>
                                          <p:attrName>style.visibility</p:attrName>
                                        </p:attrNameLst>
                                      </p:cBhvr>
                                      <p:to>
                                        <p:strVal val="visible"/>
                                      </p:to>
                                    </p:set>
                                    <p:anim calcmode="lin" valueType="num">
                                      <p:cBhvr additive="base">
                                        <p:cTn id="213" dur="500" fill="hold"/>
                                        <p:tgtEl>
                                          <p:spTgt spid="37"/>
                                        </p:tgtEl>
                                        <p:attrNameLst>
                                          <p:attrName>ppt_x</p:attrName>
                                        </p:attrNameLst>
                                      </p:cBhvr>
                                      <p:tavLst>
                                        <p:tav tm="0">
                                          <p:val>
                                            <p:strVal val="#ppt_x"/>
                                          </p:val>
                                        </p:tav>
                                        <p:tav tm="100000">
                                          <p:val>
                                            <p:strVal val="#ppt_x"/>
                                          </p:val>
                                        </p:tav>
                                      </p:tavLst>
                                    </p:anim>
                                    <p:anim calcmode="lin" valueType="num">
                                      <p:cBhvr additive="base">
                                        <p:cTn id="214" dur="500" fill="hold"/>
                                        <p:tgtEl>
                                          <p:spTgt spid="37"/>
                                        </p:tgtEl>
                                        <p:attrNameLst>
                                          <p:attrName>ppt_y</p:attrName>
                                        </p:attrNameLst>
                                      </p:cBhvr>
                                      <p:tavLst>
                                        <p:tav tm="0">
                                          <p:val>
                                            <p:strVal val="1+#ppt_h/2"/>
                                          </p:val>
                                        </p:tav>
                                        <p:tav tm="100000">
                                          <p:val>
                                            <p:strVal val="#ppt_y"/>
                                          </p:val>
                                        </p:tav>
                                      </p:tavLst>
                                    </p:anim>
                                  </p:childTnLst>
                                </p:cTn>
                              </p:par>
                            </p:childTnLst>
                          </p:cTn>
                        </p:par>
                        <p:par>
                          <p:cTn id="215" fill="hold">
                            <p:stCondLst>
                              <p:cond delay="21000"/>
                            </p:stCondLst>
                            <p:childTnLst>
                              <p:par>
                                <p:cTn id="216" presetID="2" presetClass="entr" presetSubtype="4" fill="hold" nodeType="afterEffect">
                                  <p:stCondLst>
                                    <p:cond delay="0"/>
                                  </p:stCondLst>
                                  <p:childTnLst>
                                    <p:set>
                                      <p:cBhvr>
                                        <p:cTn id="217" dur="1" fill="hold">
                                          <p:stCondLst>
                                            <p:cond delay="0"/>
                                          </p:stCondLst>
                                        </p:cTn>
                                        <p:tgtEl>
                                          <p:spTgt spid="38"/>
                                        </p:tgtEl>
                                        <p:attrNameLst>
                                          <p:attrName>style.visibility</p:attrName>
                                        </p:attrNameLst>
                                      </p:cBhvr>
                                      <p:to>
                                        <p:strVal val="visible"/>
                                      </p:to>
                                    </p:set>
                                    <p:anim calcmode="lin" valueType="num">
                                      <p:cBhvr additive="base">
                                        <p:cTn id="218" dur="500" fill="hold"/>
                                        <p:tgtEl>
                                          <p:spTgt spid="38"/>
                                        </p:tgtEl>
                                        <p:attrNameLst>
                                          <p:attrName>ppt_x</p:attrName>
                                        </p:attrNameLst>
                                      </p:cBhvr>
                                      <p:tavLst>
                                        <p:tav tm="0">
                                          <p:val>
                                            <p:strVal val="#ppt_x"/>
                                          </p:val>
                                        </p:tav>
                                        <p:tav tm="100000">
                                          <p:val>
                                            <p:strVal val="#ppt_x"/>
                                          </p:val>
                                        </p:tav>
                                      </p:tavLst>
                                    </p:anim>
                                    <p:anim calcmode="lin" valueType="num">
                                      <p:cBhvr additive="base">
                                        <p:cTn id="219" dur="500" fill="hold"/>
                                        <p:tgtEl>
                                          <p:spTgt spid="38"/>
                                        </p:tgtEl>
                                        <p:attrNameLst>
                                          <p:attrName>ppt_y</p:attrName>
                                        </p:attrNameLst>
                                      </p:cBhvr>
                                      <p:tavLst>
                                        <p:tav tm="0">
                                          <p:val>
                                            <p:strVal val="1+#ppt_h/2"/>
                                          </p:val>
                                        </p:tav>
                                        <p:tav tm="100000">
                                          <p:val>
                                            <p:strVal val="#ppt_y"/>
                                          </p:val>
                                        </p:tav>
                                      </p:tavLst>
                                    </p:anim>
                                  </p:childTnLst>
                                </p:cTn>
                              </p:par>
                            </p:childTnLst>
                          </p:cTn>
                        </p:par>
                        <p:par>
                          <p:cTn id="220" fill="hold">
                            <p:stCondLst>
                              <p:cond delay="21500"/>
                            </p:stCondLst>
                            <p:childTnLst>
                              <p:par>
                                <p:cTn id="221" presetID="2" presetClass="entr" presetSubtype="4" fill="hold" nodeType="afterEffect">
                                  <p:stCondLst>
                                    <p:cond delay="0"/>
                                  </p:stCondLst>
                                  <p:childTnLst>
                                    <p:set>
                                      <p:cBhvr>
                                        <p:cTn id="222" dur="1" fill="hold">
                                          <p:stCondLst>
                                            <p:cond delay="0"/>
                                          </p:stCondLst>
                                        </p:cTn>
                                        <p:tgtEl>
                                          <p:spTgt spid="39"/>
                                        </p:tgtEl>
                                        <p:attrNameLst>
                                          <p:attrName>style.visibility</p:attrName>
                                        </p:attrNameLst>
                                      </p:cBhvr>
                                      <p:to>
                                        <p:strVal val="visible"/>
                                      </p:to>
                                    </p:set>
                                    <p:anim calcmode="lin" valueType="num">
                                      <p:cBhvr additive="base">
                                        <p:cTn id="223" dur="500" fill="hold"/>
                                        <p:tgtEl>
                                          <p:spTgt spid="39"/>
                                        </p:tgtEl>
                                        <p:attrNameLst>
                                          <p:attrName>ppt_x</p:attrName>
                                        </p:attrNameLst>
                                      </p:cBhvr>
                                      <p:tavLst>
                                        <p:tav tm="0">
                                          <p:val>
                                            <p:strVal val="#ppt_x"/>
                                          </p:val>
                                        </p:tav>
                                        <p:tav tm="100000">
                                          <p:val>
                                            <p:strVal val="#ppt_x"/>
                                          </p:val>
                                        </p:tav>
                                      </p:tavLst>
                                    </p:anim>
                                    <p:anim calcmode="lin" valueType="num">
                                      <p:cBhvr additive="base">
                                        <p:cTn id="224" dur="500" fill="hold"/>
                                        <p:tgtEl>
                                          <p:spTgt spid="39"/>
                                        </p:tgtEl>
                                        <p:attrNameLst>
                                          <p:attrName>ppt_y</p:attrName>
                                        </p:attrNameLst>
                                      </p:cBhvr>
                                      <p:tavLst>
                                        <p:tav tm="0">
                                          <p:val>
                                            <p:strVal val="1+#ppt_h/2"/>
                                          </p:val>
                                        </p:tav>
                                        <p:tav tm="100000">
                                          <p:val>
                                            <p:strVal val="#ppt_y"/>
                                          </p:val>
                                        </p:tav>
                                      </p:tavLst>
                                    </p:anim>
                                  </p:childTnLst>
                                </p:cTn>
                              </p:par>
                            </p:childTnLst>
                          </p:cTn>
                        </p:par>
                        <p:par>
                          <p:cTn id="225" fill="hold">
                            <p:stCondLst>
                              <p:cond delay="22000"/>
                            </p:stCondLst>
                            <p:childTnLst>
                              <p:par>
                                <p:cTn id="226" presetID="2" presetClass="entr" presetSubtype="4" fill="hold" nodeType="afterEffect">
                                  <p:stCondLst>
                                    <p:cond delay="0"/>
                                  </p:stCondLst>
                                  <p:childTnLst>
                                    <p:set>
                                      <p:cBhvr>
                                        <p:cTn id="227" dur="1" fill="hold">
                                          <p:stCondLst>
                                            <p:cond delay="0"/>
                                          </p:stCondLst>
                                        </p:cTn>
                                        <p:tgtEl>
                                          <p:spTgt spid="32"/>
                                        </p:tgtEl>
                                        <p:attrNameLst>
                                          <p:attrName>style.visibility</p:attrName>
                                        </p:attrNameLst>
                                      </p:cBhvr>
                                      <p:to>
                                        <p:strVal val="visible"/>
                                      </p:to>
                                    </p:set>
                                    <p:anim calcmode="lin" valueType="num">
                                      <p:cBhvr additive="base">
                                        <p:cTn id="228" dur="500" fill="hold"/>
                                        <p:tgtEl>
                                          <p:spTgt spid="32"/>
                                        </p:tgtEl>
                                        <p:attrNameLst>
                                          <p:attrName>ppt_x</p:attrName>
                                        </p:attrNameLst>
                                      </p:cBhvr>
                                      <p:tavLst>
                                        <p:tav tm="0">
                                          <p:val>
                                            <p:strVal val="#ppt_x"/>
                                          </p:val>
                                        </p:tav>
                                        <p:tav tm="100000">
                                          <p:val>
                                            <p:strVal val="#ppt_x"/>
                                          </p:val>
                                        </p:tav>
                                      </p:tavLst>
                                    </p:anim>
                                    <p:anim calcmode="lin" valueType="num">
                                      <p:cBhvr additive="base">
                                        <p:cTn id="229" dur="500" fill="hold"/>
                                        <p:tgtEl>
                                          <p:spTgt spid="32"/>
                                        </p:tgtEl>
                                        <p:attrNameLst>
                                          <p:attrName>ppt_y</p:attrName>
                                        </p:attrNameLst>
                                      </p:cBhvr>
                                      <p:tavLst>
                                        <p:tav tm="0">
                                          <p:val>
                                            <p:strVal val="1+#ppt_h/2"/>
                                          </p:val>
                                        </p:tav>
                                        <p:tav tm="100000">
                                          <p:val>
                                            <p:strVal val="#ppt_y"/>
                                          </p:val>
                                        </p:tav>
                                      </p:tavLst>
                                    </p:anim>
                                  </p:childTnLst>
                                </p:cTn>
                              </p:par>
                            </p:childTnLst>
                          </p:cTn>
                        </p:par>
                        <p:par>
                          <p:cTn id="230" fill="hold">
                            <p:stCondLst>
                              <p:cond delay="22500"/>
                            </p:stCondLst>
                            <p:childTnLst>
                              <p:par>
                                <p:cTn id="231" presetID="2" presetClass="entr" presetSubtype="4" fill="hold" nodeType="afterEffect">
                                  <p:stCondLst>
                                    <p:cond delay="0"/>
                                  </p:stCondLst>
                                  <p:childTnLst>
                                    <p:set>
                                      <p:cBhvr>
                                        <p:cTn id="232" dur="1" fill="hold">
                                          <p:stCondLst>
                                            <p:cond delay="0"/>
                                          </p:stCondLst>
                                        </p:cTn>
                                        <p:tgtEl>
                                          <p:spTgt spid="20"/>
                                        </p:tgtEl>
                                        <p:attrNameLst>
                                          <p:attrName>style.visibility</p:attrName>
                                        </p:attrNameLst>
                                      </p:cBhvr>
                                      <p:to>
                                        <p:strVal val="visible"/>
                                      </p:to>
                                    </p:set>
                                    <p:anim calcmode="lin" valueType="num">
                                      <p:cBhvr additive="base">
                                        <p:cTn id="233" dur="500" fill="hold"/>
                                        <p:tgtEl>
                                          <p:spTgt spid="20"/>
                                        </p:tgtEl>
                                        <p:attrNameLst>
                                          <p:attrName>ppt_x</p:attrName>
                                        </p:attrNameLst>
                                      </p:cBhvr>
                                      <p:tavLst>
                                        <p:tav tm="0">
                                          <p:val>
                                            <p:strVal val="#ppt_x"/>
                                          </p:val>
                                        </p:tav>
                                        <p:tav tm="100000">
                                          <p:val>
                                            <p:strVal val="#ppt_x"/>
                                          </p:val>
                                        </p:tav>
                                      </p:tavLst>
                                    </p:anim>
                                    <p:anim calcmode="lin" valueType="num">
                                      <p:cBhvr additive="base">
                                        <p:cTn id="234" dur="500" fill="hold"/>
                                        <p:tgtEl>
                                          <p:spTgt spid="20"/>
                                        </p:tgtEl>
                                        <p:attrNameLst>
                                          <p:attrName>ppt_y</p:attrName>
                                        </p:attrNameLst>
                                      </p:cBhvr>
                                      <p:tavLst>
                                        <p:tav tm="0">
                                          <p:val>
                                            <p:strVal val="1+#ppt_h/2"/>
                                          </p:val>
                                        </p:tav>
                                        <p:tav tm="100000">
                                          <p:val>
                                            <p:strVal val="#ppt_y"/>
                                          </p:val>
                                        </p:tav>
                                      </p:tavLst>
                                    </p:anim>
                                  </p:childTnLst>
                                </p:cTn>
                              </p:par>
                            </p:childTnLst>
                          </p:cTn>
                        </p:par>
                        <p:par>
                          <p:cTn id="235" fill="hold">
                            <p:stCondLst>
                              <p:cond delay="23000"/>
                            </p:stCondLst>
                            <p:childTnLst>
                              <p:par>
                                <p:cTn id="236" presetID="2" presetClass="entr" presetSubtype="4" fill="hold" nodeType="afterEffect">
                                  <p:stCondLst>
                                    <p:cond delay="0"/>
                                  </p:stCondLst>
                                  <p:childTnLst>
                                    <p:set>
                                      <p:cBhvr>
                                        <p:cTn id="237" dur="1" fill="hold">
                                          <p:stCondLst>
                                            <p:cond delay="0"/>
                                          </p:stCondLst>
                                        </p:cTn>
                                        <p:tgtEl>
                                          <p:spTgt spid="28"/>
                                        </p:tgtEl>
                                        <p:attrNameLst>
                                          <p:attrName>style.visibility</p:attrName>
                                        </p:attrNameLst>
                                      </p:cBhvr>
                                      <p:to>
                                        <p:strVal val="visible"/>
                                      </p:to>
                                    </p:set>
                                    <p:anim calcmode="lin" valueType="num">
                                      <p:cBhvr additive="base">
                                        <p:cTn id="238" dur="500" fill="hold"/>
                                        <p:tgtEl>
                                          <p:spTgt spid="28"/>
                                        </p:tgtEl>
                                        <p:attrNameLst>
                                          <p:attrName>ppt_x</p:attrName>
                                        </p:attrNameLst>
                                      </p:cBhvr>
                                      <p:tavLst>
                                        <p:tav tm="0">
                                          <p:val>
                                            <p:strVal val="#ppt_x"/>
                                          </p:val>
                                        </p:tav>
                                        <p:tav tm="100000">
                                          <p:val>
                                            <p:strVal val="#ppt_x"/>
                                          </p:val>
                                        </p:tav>
                                      </p:tavLst>
                                    </p:anim>
                                    <p:anim calcmode="lin" valueType="num">
                                      <p:cBhvr additive="base">
                                        <p:cTn id="239" dur="500" fill="hold"/>
                                        <p:tgtEl>
                                          <p:spTgt spid="28"/>
                                        </p:tgtEl>
                                        <p:attrNameLst>
                                          <p:attrName>ppt_y</p:attrName>
                                        </p:attrNameLst>
                                      </p:cBhvr>
                                      <p:tavLst>
                                        <p:tav tm="0">
                                          <p:val>
                                            <p:strVal val="1+#ppt_h/2"/>
                                          </p:val>
                                        </p:tav>
                                        <p:tav tm="100000">
                                          <p:val>
                                            <p:strVal val="#ppt_y"/>
                                          </p:val>
                                        </p:tav>
                                      </p:tavLst>
                                    </p:anim>
                                  </p:childTnLst>
                                </p:cTn>
                              </p:par>
                            </p:childTnLst>
                          </p:cTn>
                        </p:par>
                        <p:par>
                          <p:cTn id="240" fill="hold">
                            <p:stCondLst>
                              <p:cond delay="23500"/>
                            </p:stCondLst>
                            <p:childTnLst>
                              <p:par>
                                <p:cTn id="241" presetID="2" presetClass="entr" presetSubtype="4" fill="hold" nodeType="afterEffect">
                                  <p:stCondLst>
                                    <p:cond delay="0"/>
                                  </p:stCondLst>
                                  <p:childTnLst>
                                    <p:set>
                                      <p:cBhvr>
                                        <p:cTn id="242" dur="1" fill="hold">
                                          <p:stCondLst>
                                            <p:cond delay="0"/>
                                          </p:stCondLst>
                                        </p:cTn>
                                        <p:tgtEl>
                                          <p:spTgt spid="9"/>
                                        </p:tgtEl>
                                        <p:attrNameLst>
                                          <p:attrName>style.visibility</p:attrName>
                                        </p:attrNameLst>
                                      </p:cBhvr>
                                      <p:to>
                                        <p:strVal val="visible"/>
                                      </p:to>
                                    </p:set>
                                    <p:anim calcmode="lin" valueType="num">
                                      <p:cBhvr additive="base">
                                        <p:cTn id="243" dur="500" fill="hold"/>
                                        <p:tgtEl>
                                          <p:spTgt spid="9"/>
                                        </p:tgtEl>
                                        <p:attrNameLst>
                                          <p:attrName>ppt_x</p:attrName>
                                        </p:attrNameLst>
                                      </p:cBhvr>
                                      <p:tavLst>
                                        <p:tav tm="0">
                                          <p:val>
                                            <p:strVal val="#ppt_x"/>
                                          </p:val>
                                        </p:tav>
                                        <p:tav tm="100000">
                                          <p:val>
                                            <p:strVal val="#ppt_x"/>
                                          </p:val>
                                        </p:tav>
                                      </p:tavLst>
                                    </p:anim>
                                    <p:anim calcmode="lin" valueType="num">
                                      <p:cBhvr additive="base">
                                        <p:cTn id="244" dur="500" fill="hold"/>
                                        <p:tgtEl>
                                          <p:spTgt spid="9"/>
                                        </p:tgtEl>
                                        <p:attrNameLst>
                                          <p:attrName>ppt_y</p:attrName>
                                        </p:attrNameLst>
                                      </p:cBhvr>
                                      <p:tavLst>
                                        <p:tav tm="0">
                                          <p:val>
                                            <p:strVal val="1+#ppt_h/2"/>
                                          </p:val>
                                        </p:tav>
                                        <p:tav tm="100000">
                                          <p:val>
                                            <p:strVal val="#ppt_y"/>
                                          </p:val>
                                        </p:tav>
                                      </p:tavLst>
                                    </p:anim>
                                  </p:childTnLst>
                                </p:cTn>
                              </p:par>
                            </p:childTnLst>
                          </p:cTn>
                        </p:par>
                        <p:par>
                          <p:cTn id="245" fill="hold">
                            <p:stCondLst>
                              <p:cond delay="24000"/>
                            </p:stCondLst>
                            <p:childTnLst>
                              <p:par>
                                <p:cTn id="246" presetID="2" presetClass="entr" presetSubtype="4" fill="hold" grpId="0" nodeType="afterEffect">
                                  <p:stCondLst>
                                    <p:cond delay="0"/>
                                  </p:stCondLst>
                                  <p:childTnLst>
                                    <p:set>
                                      <p:cBhvr>
                                        <p:cTn id="247" dur="1" fill="hold">
                                          <p:stCondLst>
                                            <p:cond delay="0"/>
                                          </p:stCondLst>
                                        </p:cTn>
                                        <p:tgtEl>
                                          <p:spTgt spid="42"/>
                                        </p:tgtEl>
                                        <p:attrNameLst>
                                          <p:attrName>style.visibility</p:attrName>
                                        </p:attrNameLst>
                                      </p:cBhvr>
                                      <p:to>
                                        <p:strVal val="visible"/>
                                      </p:to>
                                    </p:set>
                                    <p:anim calcmode="lin" valueType="num">
                                      <p:cBhvr additive="base">
                                        <p:cTn id="248" dur="500" fill="hold"/>
                                        <p:tgtEl>
                                          <p:spTgt spid="42"/>
                                        </p:tgtEl>
                                        <p:attrNameLst>
                                          <p:attrName>ppt_x</p:attrName>
                                        </p:attrNameLst>
                                      </p:cBhvr>
                                      <p:tavLst>
                                        <p:tav tm="0">
                                          <p:val>
                                            <p:strVal val="#ppt_x"/>
                                          </p:val>
                                        </p:tav>
                                        <p:tav tm="100000">
                                          <p:val>
                                            <p:strVal val="#ppt_x"/>
                                          </p:val>
                                        </p:tav>
                                      </p:tavLst>
                                    </p:anim>
                                    <p:anim calcmode="lin" valueType="num">
                                      <p:cBhvr additive="base">
                                        <p:cTn id="249" dur="500" fill="hold"/>
                                        <p:tgtEl>
                                          <p:spTgt spid="42"/>
                                        </p:tgtEl>
                                        <p:attrNameLst>
                                          <p:attrName>ppt_y</p:attrName>
                                        </p:attrNameLst>
                                      </p:cBhvr>
                                      <p:tavLst>
                                        <p:tav tm="0">
                                          <p:val>
                                            <p:strVal val="1+#ppt_h/2"/>
                                          </p:val>
                                        </p:tav>
                                        <p:tav tm="100000">
                                          <p:val>
                                            <p:strVal val="#ppt_y"/>
                                          </p:val>
                                        </p:tav>
                                      </p:tavLst>
                                    </p:anim>
                                  </p:childTnLst>
                                </p:cTn>
                              </p:par>
                            </p:childTnLst>
                          </p:cTn>
                        </p:par>
                        <p:par>
                          <p:cTn id="250" fill="hold">
                            <p:stCondLst>
                              <p:cond delay="24500"/>
                            </p:stCondLst>
                            <p:childTnLst>
                              <p:par>
                                <p:cTn id="251" presetID="2" presetClass="entr" presetSubtype="4" fill="hold" nodeType="afterEffect">
                                  <p:stCondLst>
                                    <p:cond delay="0"/>
                                  </p:stCondLst>
                                  <p:childTnLst>
                                    <p:set>
                                      <p:cBhvr>
                                        <p:cTn id="252" dur="1" fill="hold">
                                          <p:stCondLst>
                                            <p:cond delay="0"/>
                                          </p:stCondLst>
                                        </p:cTn>
                                        <p:tgtEl>
                                          <p:spTgt spid="21"/>
                                        </p:tgtEl>
                                        <p:attrNameLst>
                                          <p:attrName>style.visibility</p:attrName>
                                        </p:attrNameLst>
                                      </p:cBhvr>
                                      <p:to>
                                        <p:strVal val="visible"/>
                                      </p:to>
                                    </p:set>
                                    <p:anim calcmode="lin" valueType="num">
                                      <p:cBhvr additive="base">
                                        <p:cTn id="253" dur="500" fill="hold"/>
                                        <p:tgtEl>
                                          <p:spTgt spid="21"/>
                                        </p:tgtEl>
                                        <p:attrNameLst>
                                          <p:attrName>ppt_x</p:attrName>
                                        </p:attrNameLst>
                                      </p:cBhvr>
                                      <p:tavLst>
                                        <p:tav tm="0">
                                          <p:val>
                                            <p:strVal val="#ppt_x"/>
                                          </p:val>
                                        </p:tav>
                                        <p:tav tm="100000">
                                          <p:val>
                                            <p:strVal val="#ppt_x"/>
                                          </p:val>
                                        </p:tav>
                                      </p:tavLst>
                                    </p:anim>
                                    <p:anim calcmode="lin" valueType="num">
                                      <p:cBhvr additive="base">
                                        <p:cTn id="254" dur="500" fill="hold"/>
                                        <p:tgtEl>
                                          <p:spTgt spid="21"/>
                                        </p:tgtEl>
                                        <p:attrNameLst>
                                          <p:attrName>ppt_y</p:attrName>
                                        </p:attrNameLst>
                                      </p:cBhvr>
                                      <p:tavLst>
                                        <p:tav tm="0">
                                          <p:val>
                                            <p:strVal val="1+#ppt_h/2"/>
                                          </p:val>
                                        </p:tav>
                                        <p:tav tm="100000">
                                          <p:val>
                                            <p:strVal val="#ppt_y"/>
                                          </p:val>
                                        </p:tav>
                                      </p:tavLst>
                                    </p:anim>
                                  </p:childTnLst>
                                </p:cTn>
                              </p:par>
                            </p:childTnLst>
                          </p:cTn>
                        </p:par>
                        <p:par>
                          <p:cTn id="255" fill="hold">
                            <p:stCondLst>
                              <p:cond delay="25000"/>
                            </p:stCondLst>
                            <p:childTnLst>
                              <p:par>
                                <p:cTn id="256" presetID="2" presetClass="entr" presetSubtype="4" fill="hold" nodeType="afterEffect">
                                  <p:stCondLst>
                                    <p:cond delay="0"/>
                                  </p:stCondLst>
                                  <p:childTnLst>
                                    <p:set>
                                      <p:cBhvr>
                                        <p:cTn id="257" dur="1" fill="hold">
                                          <p:stCondLst>
                                            <p:cond delay="0"/>
                                          </p:stCondLst>
                                        </p:cTn>
                                        <p:tgtEl>
                                          <p:spTgt spid="5"/>
                                        </p:tgtEl>
                                        <p:attrNameLst>
                                          <p:attrName>style.visibility</p:attrName>
                                        </p:attrNameLst>
                                      </p:cBhvr>
                                      <p:to>
                                        <p:strVal val="visible"/>
                                      </p:to>
                                    </p:set>
                                    <p:anim calcmode="lin" valueType="num">
                                      <p:cBhvr additive="base">
                                        <p:cTn id="258" dur="500" fill="hold"/>
                                        <p:tgtEl>
                                          <p:spTgt spid="5"/>
                                        </p:tgtEl>
                                        <p:attrNameLst>
                                          <p:attrName>ppt_x</p:attrName>
                                        </p:attrNameLst>
                                      </p:cBhvr>
                                      <p:tavLst>
                                        <p:tav tm="0">
                                          <p:val>
                                            <p:strVal val="#ppt_x"/>
                                          </p:val>
                                        </p:tav>
                                        <p:tav tm="100000">
                                          <p:val>
                                            <p:strVal val="#ppt_x"/>
                                          </p:val>
                                        </p:tav>
                                      </p:tavLst>
                                    </p:anim>
                                    <p:anim calcmode="lin" valueType="num">
                                      <p:cBhvr additive="base">
                                        <p:cTn id="259" dur="500" fill="hold"/>
                                        <p:tgtEl>
                                          <p:spTgt spid="5"/>
                                        </p:tgtEl>
                                        <p:attrNameLst>
                                          <p:attrName>ppt_y</p:attrName>
                                        </p:attrNameLst>
                                      </p:cBhvr>
                                      <p:tavLst>
                                        <p:tav tm="0">
                                          <p:val>
                                            <p:strVal val="1+#ppt_h/2"/>
                                          </p:val>
                                        </p:tav>
                                        <p:tav tm="100000">
                                          <p:val>
                                            <p:strVal val="#ppt_y"/>
                                          </p:val>
                                        </p:tav>
                                      </p:tavLst>
                                    </p:anim>
                                  </p:childTnLst>
                                </p:cTn>
                              </p:par>
                            </p:childTnLst>
                          </p:cTn>
                        </p:par>
                        <p:par>
                          <p:cTn id="260" fill="hold">
                            <p:stCondLst>
                              <p:cond delay="25500"/>
                            </p:stCondLst>
                            <p:childTnLst>
                              <p:par>
                                <p:cTn id="261" presetID="2" presetClass="entr" presetSubtype="4" fill="hold" nodeType="afterEffect">
                                  <p:stCondLst>
                                    <p:cond delay="0"/>
                                  </p:stCondLst>
                                  <p:childTnLst>
                                    <p:set>
                                      <p:cBhvr>
                                        <p:cTn id="262" dur="1" fill="hold">
                                          <p:stCondLst>
                                            <p:cond delay="0"/>
                                          </p:stCondLst>
                                        </p:cTn>
                                        <p:tgtEl>
                                          <p:spTgt spid="7"/>
                                        </p:tgtEl>
                                        <p:attrNameLst>
                                          <p:attrName>style.visibility</p:attrName>
                                        </p:attrNameLst>
                                      </p:cBhvr>
                                      <p:to>
                                        <p:strVal val="visible"/>
                                      </p:to>
                                    </p:set>
                                    <p:anim calcmode="lin" valueType="num">
                                      <p:cBhvr additive="base">
                                        <p:cTn id="263" dur="500" fill="hold"/>
                                        <p:tgtEl>
                                          <p:spTgt spid="7"/>
                                        </p:tgtEl>
                                        <p:attrNameLst>
                                          <p:attrName>ppt_x</p:attrName>
                                        </p:attrNameLst>
                                      </p:cBhvr>
                                      <p:tavLst>
                                        <p:tav tm="0">
                                          <p:val>
                                            <p:strVal val="#ppt_x"/>
                                          </p:val>
                                        </p:tav>
                                        <p:tav tm="100000">
                                          <p:val>
                                            <p:strVal val="#ppt_x"/>
                                          </p:val>
                                        </p:tav>
                                      </p:tavLst>
                                    </p:anim>
                                    <p:anim calcmode="lin" valueType="num">
                                      <p:cBhvr additive="base">
                                        <p:cTn id="2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8" grpId="0" bldLvl="0" animBg="1"/>
      <p:bldP spid="156" grpId="0" bldLvl="0" animBg="1"/>
      <p:bldP spid="53" grpId="0" bldLvl="0" animBg="1"/>
      <p:bldP spid="225" grpId="0" bldLvl="0" animBg="1"/>
      <p:bldP spid="40" grpId="0" bldLvl="0" animBg="1"/>
      <p:bldP spid="43" grpId="0" bldLvl="0" animBg="1"/>
      <p:bldP spid="52" grpId="0" bldLvl="0" animBg="1"/>
      <p:bldP spid="54" grpId="0" bldLvl="0" animBg="1"/>
      <p:bldP spid="42" grpId="0" bldLvl="0" animBg="1"/>
      <p:bldP spid="30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02</a:t>
            </a:r>
          </a:p>
        </p:txBody>
      </p:sp>
      <p:sp>
        <p:nvSpPr>
          <p:cNvPr id="4" name="文本框 3"/>
          <p:cNvSpPr txBox="1"/>
          <p:nvPr/>
        </p:nvSpPr>
        <p:spPr>
          <a:xfrm>
            <a:off x="4608830" y="2520315"/>
            <a:ext cx="5155565" cy="701040"/>
          </a:xfrm>
          <a:prstGeom prst="rect">
            <a:avLst/>
          </a:prstGeom>
          <a:noFill/>
        </p:spPr>
        <p:txBody>
          <a:bodyPr wrap="square" rtlCol="0">
            <a:spAutoFit/>
          </a:bodyPr>
          <a:lstStyle/>
          <a:p>
            <a:pPr algn="l"/>
            <a:r>
              <a:rPr lang="x-none" sz="4000" b="1">
                <a:solidFill>
                  <a:srgbClr val="0ECCD2"/>
                </a:solidFill>
                <a:sym typeface="+mn-ea"/>
              </a:rPr>
              <a:t>网络搭建技术点详解</a:t>
            </a:r>
            <a:endParaRPr lang="x-none" sz="2400">
              <a:solidFill>
                <a:srgbClr val="0ECCD2"/>
              </a:solidFill>
              <a:sym typeface="+mn-ea"/>
            </a:endParaRPr>
          </a:p>
        </p:txBody>
      </p:sp>
      <p:sp>
        <p:nvSpPr>
          <p:cNvPr id="359" name="矩形 358"/>
          <p:cNvSpPr/>
          <p:nvPr/>
        </p:nvSpPr>
        <p:spPr>
          <a:xfrm>
            <a:off x="4594225" y="3213100"/>
            <a:ext cx="5724525" cy="1371600"/>
          </a:xfrm>
          <a:prstGeom prst="rect">
            <a:avLst/>
          </a:prstGeom>
        </p:spPr>
        <p:txBody>
          <a:bodyPr wrap="square">
            <a:spAutoFit/>
          </a:bodyPr>
          <a:lstStyle/>
          <a:p>
            <a:pPr algn="l">
              <a:lnSpc>
                <a:spcPct val="150000"/>
              </a:lnSpc>
            </a:pPr>
            <a:r>
              <a:rPr sz="2800" dirty="0">
                <a:solidFill>
                  <a:srgbClr val="10FBFE"/>
                </a:solidFill>
                <a:latin typeface="微软雅黑" charset="-122"/>
                <a:ea typeface="微软雅黑" charset="-122"/>
                <a:cs typeface="+mn-ea"/>
                <a:sym typeface="+mn-lt"/>
              </a:rPr>
              <a:t>Detailed </a:t>
            </a:r>
            <a:r>
              <a:rPr lang="x-none" sz="2800" dirty="0">
                <a:solidFill>
                  <a:srgbClr val="10FBFE"/>
                </a:solidFill>
                <a:latin typeface="微软雅黑" charset="-122"/>
                <a:ea typeface="微软雅黑" charset="-122"/>
                <a:cs typeface="+mn-ea"/>
                <a:sym typeface="+mn-lt"/>
              </a:rPr>
              <a:t>N</a:t>
            </a:r>
            <a:r>
              <a:rPr sz="2800" dirty="0">
                <a:solidFill>
                  <a:srgbClr val="10FBFE"/>
                </a:solidFill>
                <a:latin typeface="微软雅黑" charset="-122"/>
                <a:ea typeface="微软雅黑" charset="-122"/>
                <a:cs typeface="+mn-ea"/>
                <a:sym typeface="+mn-lt"/>
              </a:rPr>
              <a:t>etwork </a:t>
            </a:r>
            <a:r>
              <a:rPr lang="x-none" sz="2800" dirty="0">
                <a:solidFill>
                  <a:srgbClr val="10FBFE"/>
                </a:solidFill>
                <a:latin typeface="微软雅黑" charset="-122"/>
                <a:ea typeface="微软雅黑" charset="-122"/>
                <a:cs typeface="+mn-ea"/>
                <a:sym typeface="+mn-lt"/>
              </a:rPr>
              <a:t>C</a:t>
            </a:r>
            <a:r>
              <a:rPr sz="2800" dirty="0">
                <a:solidFill>
                  <a:srgbClr val="10FBFE"/>
                </a:solidFill>
                <a:latin typeface="微软雅黑" charset="-122"/>
                <a:ea typeface="微软雅黑" charset="-122"/>
                <a:cs typeface="+mn-ea"/>
                <a:sym typeface="+mn-lt"/>
              </a:rPr>
              <a:t>onstruction </a:t>
            </a:r>
            <a:r>
              <a:rPr lang="x-none" sz="2800" dirty="0">
                <a:solidFill>
                  <a:srgbClr val="10FBFE"/>
                </a:solidFill>
                <a:latin typeface="微软雅黑" charset="-122"/>
                <a:ea typeface="微软雅黑" charset="-122"/>
                <a:cs typeface="+mn-ea"/>
                <a:sym typeface="+mn-lt"/>
              </a:rPr>
              <a:t>T</a:t>
            </a:r>
            <a:r>
              <a:rPr sz="2800" dirty="0">
                <a:solidFill>
                  <a:srgbClr val="10FBFE"/>
                </a:solidFill>
                <a:latin typeface="微软雅黑" charset="-122"/>
                <a:ea typeface="微软雅黑" charset="-122"/>
                <a:cs typeface="+mn-ea"/>
                <a:sym typeface="+mn-lt"/>
              </a:rPr>
              <a:t>echnology</a:t>
            </a:r>
            <a:endParaRPr sz="2800" dirty="0">
              <a:solidFill>
                <a:srgbClr val="10FBFE"/>
              </a:solidFill>
              <a:latin typeface="微软雅黑" charset="-122"/>
              <a:ea typeface="微软雅黑" charset="-122"/>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0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61341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 </a:t>
            </a:r>
            <a:r>
              <a:rPr lang="en-US" altLang="zh-CN" sz="2000" b="1" dirty="0">
                <a:solidFill>
                  <a:srgbClr val="10FBFE"/>
                </a:solidFill>
                <a:latin typeface="微软雅黑" charset="-122"/>
                <a:ea typeface="微软雅黑" charset="-122"/>
              </a:rPr>
              <a:t>/</a:t>
            </a:r>
            <a:r>
              <a:rPr lang="en-US" altLang="zh-CN" sz="32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韩晋彪</a:t>
            </a:r>
            <a:endParaRPr lang="x-none" altLang="en-US" sz="2800" b="1" dirty="0">
              <a:solidFill>
                <a:srgbClr val="10FBFE"/>
              </a:solidFill>
              <a:latin typeface="微软雅黑" charset="-122"/>
              <a:ea typeface="微软雅黑" charset="-122"/>
              <a:sym typeface="+mn-ea"/>
            </a:endParaRPr>
          </a:p>
        </p:txBody>
      </p:sp>
      <p:sp>
        <p:nvSpPr>
          <p:cNvPr id="6" name="文本框 5"/>
          <p:cNvSpPr txBox="1"/>
          <p:nvPr/>
        </p:nvSpPr>
        <p:spPr>
          <a:xfrm>
            <a:off x="1753235" y="1981200"/>
            <a:ext cx="8894445" cy="1397000"/>
          </a:xfrm>
          <a:prstGeom prst="rect">
            <a:avLst/>
          </a:prstGeom>
          <a:noFill/>
        </p:spPr>
        <p:txBody>
          <a:bodyPr wrap="square" rtlCol="0" anchor="t">
            <a:spAutoFit/>
          </a:bodyPr>
          <a:p>
            <a:r>
              <a:rPr lang="x-none" altLang="en-US" sz="8000" b="1" cap="all" dirty="0">
                <a:solidFill>
                  <a:schemeClr val="bg1"/>
                </a:solidFill>
                <a:latin typeface="微软雅黑" charset="-122"/>
                <a:ea typeface="微软雅黑" charset="-122"/>
                <a:sym typeface="Arial" panose="02080604020202020204" charset="0"/>
              </a:rPr>
              <a:t>vlan 是什么？</a:t>
            </a:r>
            <a:endParaRPr lang="x-none" altLang="en-US" sz="8000" b="1" cap="all" dirty="0">
              <a:solidFill>
                <a:schemeClr val="bg1"/>
              </a:solidFill>
              <a:latin typeface="微软雅黑" charset="-122"/>
              <a:ea typeface="微软雅黑" charset="-122"/>
              <a:sym typeface="Arial" panose="02080604020202020204" charset="0"/>
            </a:endParaRPr>
          </a:p>
        </p:txBody>
      </p:sp>
      <p:sp>
        <p:nvSpPr>
          <p:cNvPr id="8" name="内容占位符 5"/>
          <p:cNvSpPr>
            <a:spLocks noGrp="1"/>
          </p:cNvSpPr>
          <p:nvPr/>
        </p:nvSpPr>
        <p:spPr>
          <a:xfrm>
            <a:off x="3919855" y="3996055"/>
            <a:ext cx="5151120" cy="1234440"/>
          </a:xfrm>
          <a:ln w="12700" cmpd="sng">
            <a:solidFill>
              <a:schemeClr val="bg1"/>
            </a:solidFill>
            <a:prstDash val="sysDot"/>
          </a:ln>
        </p:spPr>
        <p:txBody>
          <a:bodyPr wrap="square" anchor="t" anchorCtr="0"/>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fontAlgn="ctr">
              <a:lnSpc>
                <a:spcPct val="130000"/>
              </a:lnSpc>
              <a:buNone/>
            </a:pPr>
            <a:r>
              <a:rPr lang="x-none" altLang="zh-CN" sz="1400">
                <a:solidFill>
                  <a:srgbClr val="0ECCD2"/>
                </a:solidFill>
                <a:latin typeface="微软雅黑" charset="-122"/>
                <a:ea typeface="微软雅黑" charset="-122"/>
                <a:sym typeface="+mn-ea"/>
              </a:rPr>
              <a:t>        </a:t>
            </a:r>
            <a:r>
              <a:rPr lang="zh-CN" altLang="en-US" sz="1400">
                <a:solidFill>
                  <a:srgbClr val="0ECCD2"/>
                </a:solidFill>
                <a:latin typeface="微软雅黑" charset="-122"/>
                <a:ea typeface="微软雅黑" charset="-122"/>
                <a:sym typeface="+mn-ea"/>
              </a:rPr>
              <a:t>在计算机网络中，一个二层网络可以被划分为多个不同的广播域，一个广播域对应了一个特定的用户组，默认情况下这些不同的广播域是相互隔离的。不同的广播域之间想要通信，要通过一个或多个路由器。这样的一个广播域就称为VLAN</a:t>
            </a:r>
            <a:endParaRPr lang="zh-CN" altLang="en-US" sz="1400">
              <a:solidFill>
                <a:srgbClr val="0ECCD2"/>
              </a:solidFill>
              <a:latin typeface="微软雅黑" charset="-122"/>
              <a:ea typeface="微软雅黑" charset="-122"/>
              <a:sym typeface="+mn-ea"/>
            </a:endParaRPr>
          </a:p>
        </p:txBody>
      </p:sp>
      <p:sp>
        <p:nvSpPr>
          <p:cNvPr id="9" name="右弧形箭头 8"/>
          <p:cNvSpPr/>
          <p:nvPr/>
        </p:nvSpPr>
        <p:spPr>
          <a:xfrm>
            <a:off x="9135110" y="2827020"/>
            <a:ext cx="1428115" cy="2029460"/>
          </a:xfrm>
          <a:prstGeom prst="curvedLeftArrow">
            <a:avLst/>
          </a:prstGeom>
          <a:solidFill>
            <a:srgbClr val="0ECCD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8">
                                            <p:txEl>
                                              <p:pRg st="4294967295" end="4294967295"/>
                                            </p:txEl>
                                          </p:spTgt>
                                        </p:tgtEl>
                                        <p:attrNameLst>
                                          <p:attrName>style.visibility</p:attrName>
                                        </p:attrNameLst>
                                      </p:cBhvr>
                                      <p:to>
                                        <p:strVal val="visible"/>
                                      </p:to>
                                    </p:set>
                                    <p:anim calcmode="lin" valueType="num">
                                      <p:cBhvr additive="base">
                                        <p:cTn id="28" dur="500" fill="hold"/>
                                        <p:tgtEl>
                                          <p:spTgt spid="8">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
                                            <p:txEl>
                                              <p:pRg st="4294967295" end="4294967295"/>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p:bldP spid="8" grpId="0" uiExpand="1" build="p"/>
      <p:bldP spid="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94410" y="492125"/>
            <a:ext cx="5235575" cy="61341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 </a:t>
            </a:r>
            <a:r>
              <a:rPr lang="en-US" altLang="zh-CN" sz="2000" b="1" dirty="0">
                <a:solidFill>
                  <a:srgbClr val="10FBFE"/>
                </a:solidFill>
                <a:latin typeface="微软雅黑" charset="-122"/>
                <a:ea typeface="微软雅黑" charset="-122"/>
              </a:rPr>
              <a:t>/</a:t>
            </a:r>
            <a:r>
              <a:rPr lang="en-US" altLang="zh-CN" sz="3200" b="1" dirty="0">
                <a:solidFill>
                  <a:srgbClr val="10FBFE"/>
                </a:solidFill>
                <a:latin typeface="微软雅黑" charset="-122"/>
                <a:ea typeface="微软雅黑" charset="-122"/>
              </a:rPr>
              <a:t> </a:t>
            </a:r>
            <a:r>
              <a:rPr lang="x-none" altLang="en-US" sz="2800" b="1" dirty="0">
                <a:solidFill>
                  <a:srgbClr val="10FBFE"/>
                </a:solidFill>
                <a:latin typeface="微软雅黑" charset="-122"/>
                <a:ea typeface="微软雅黑" charset="-122"/>
              </a:rPr>
              <a:t>韩晋彪</a:t>
            </a:r>
            <a:endParaRPr lang="x-none" altLang="en-US" sz="2800" b="1" dirty="0">
              <a:solidFill>
                <a:srgbClr val="10FBFE"/>
              </a:solidFill>
              <a:latin typeface="微软雅黑" charset="-122"/>
              <a:ea typeface="微软雅黑" charset="-122"/>
              <a:sym typeface="+mn-ea"/>
            </a:endParaRPr>
          </a:p>
        </p:txBody>
      </p:sp>
      <p:pic>
        <p:nvPicPr>
          <p:cNvPr id="10" name="图片 9"/>
          <p:cNvPicPr>
            <a:picLocks noChangeAspect="1"/>
          </p:cNvPicPr>
          <p:nvPr/>
        </p:nvPicPr>
        <p:blipFill>
          <a:blip r:embed="rId1">
            <a:clrChange>
              <a:clrFrom>
                <a:srgbClr val="FFFFFF">
                  <a:alpha val="100000"/>
                </a:srgbClr>
              </a:clrFrom>
              <a:clrTo>
                <a:srgbClr val="FFFFFF">
                  <a:alpha val="100000"/>
                  <a:alpha val="0"/>
                </a:srgbClr>
              </a:clrTo>
            </a:clrChange>
            <a:lum bright="100000"/>
          </a:blip>
          <a:stretch>
            <a:fillRect/>
          </a:stretch>
        </p:blipFill>
        <p:spPr>
          <a:xfrm>
            <a:off x="2098040" y="1508760"/>
            <a:ext cx="7442835" cy="496824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charset="-122"/>
                  <a:ea typeface="微软雅黑" charset="-122"/>
                </a:rPr>
                <a:t>1</a:t>
              </a:r>
            </a:p>
          </p:txBody>
        </p:sp>
      </p:grpSp>
      <p:sp>
        <p:nvSpPr>
          <p:cNvPr id="264" name="文本框 263"/>
          <p:cNvSpPr txBox="1"/>
          <p:nvPr/>
        </p:nvSpPr>
        <p:spPr>
          <a:xfrm>
            <a:off x="960755" y="481330"/>
            <a:ext cx="5235575" cy="548640"/>
          </a:xfrm>
          <a:prstGeom prst="rect">
            <a:avLst/>
          </a:prstGeom>
          <a:noFill/>
        </p:spPr>
        <p:txBody>
          <a:bodyPr wrap="square" rtlCol="0">
            <a:spAutoFit/>
          </a:bodyPr>
          <a:lstStyle/>
          <a:p>
            <a:r>
              <a:rPr lang="x-none" altLang="zh-CN" sz="2400" b="1" dirty="0">
                <a:solidFill>
                  <a:srgbClr val="10FBFE"/>
                </a:solidFill>
                <a:latin typeface="微软雅黑" charset="-122"/>
                <a:ea typeface="微软雅黑" charset="-122"/>
                <a:sym typeface="+mn-ea"/>
              </a:rPr>
              <a:t>Vlan及网络构建</a:t>
            </a:r>
            <a:r>
              <a:rPr lang="x-none" altLang="zh-CN" sz="2000" b="1" dirty="0">
                <a:solidFill>
                  <a:srgbClr val="10FBFE"/>
                </a:solidFill>
                <a:latin typeface="微软雅黑" charset="-122"/>
                <a:ea typeface="微软雅黑" charset="-122"/>
                <a:sym typeface="+mn-ea"/>
              </a:rPr>
              <a:t> </a:t>
            </a:r>
            <a:r>
              <a:rPr lang="en-US" altLang="zh-CN" sz="2000" b="1" dirty="0">
                <a:solidFill>
                  <a:srgbClr val="10FBFE"/>
                </a:solidFill>
                <a:latin typeface="微软雅黑" charset="-122"/>
                <a:ea typeface="微软雅黑" charset="-122"/>
                <a:sym typeface="+mn-ea"/>
              </a:rPr>
              <a:t>/ </a:t>
            </a:r>
            <a:r>
              <a:rPr lang="x-none" altLang="en-US" sz="2800" b="1" dirty="0">
                <a:solidFill>
                  <a:srgbClr val="10FBFE"/>
                </a:solidFill>
                <a:latin typeface="微软雅黑" charset="-122"/>
                <a:ea typeface="微软雅黑" charset="-122"/>
                <a:sym typeface="+mn-ea"/>
              </a:rPr>
              <a:t>韩晋彪</a:t>
            </a:r>
            <a:endParaRPr lang="x-none" altLang="en-US" sz="2800" b="1" dirty="0">
              <a:solidFill>
                <a:srgbClr val="10FBFE"/>
              </a:solidFill>
              <a:latin typeface="微软雅黑" charset="-122"/>
              <a:ea typeface="微软雅黑" charset="-122"/>
              <a:sym typeface="+mn-ea"/>
            </a:endParaRPr>
          </a:p>
        </p:txBody>
      </p:sp>
      <p:grpSp>
        <p:nvGrpSpPr>
          <p:cNvPr id="5" name="组合 4"/>
          <p:cNvGrpSpPr/>
          <p:nvPr/>
        </p:nvGrpSpPr>
        <p:grpSpPr>
          <a:xfrm>
            <a:off x="1369695" y="3108008"/>
            <a:ext cx="1285875" cy="1285875"/>
            <a:chOff x="952500" y="2762250"/>
            <a:chExt cx="1714500" cy="1714500"/>
          </a:xfrm>
        </p:grpSpPr>
        <p:sp>
          <p:nvSpPr>
            <p:cNvPr id="222" name="椭圆 221"/>
            <p:cNvSpPr/>
            <p:nvPr/>
          </p:nvSpPr>
          <p:spPr>
            <a:xfrm>
              <a:off x="9525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pic>
          <p:nvPicPr>
            <p:cNvPr id="19461" name="图片 5" descr="54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295275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2441258" y="3108008"/>
            <a:ext cx="1285875" cy="1285875"/>
            <a:chOff x="2381250" y="2762250"/>
            <a:chExt cx="1714500" cy="1714500"/>
          </a:xfrm>
        </p:grpSpPr>
        <p:sp>
          <p:nvSpPr>
            <p:cNvPr id="223" name="椭圆 222"/>
            <p:cNvSpPr/>
            <p:nvPr/>
          </p:nvSpPr>
          <p:spPr>
            <a:xfrm>
              <a:off x="238125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pic>
          <p:nvPicPr>
            <p:cNvPr id="19462" name="图片 6" descr="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143250"/>
              <a:ext cx="10112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3512820" y="3108008"/>
            <a:ext cx="1285875" cy="1285875"/>
            <a:chOff x="3810000" y="2762250"/>
            <a:chExt cx="1714500" cy="1714500"/>
          </a:xfrm>
        </p:grpSpPr>
        <p:sp>
          <p:nvSpPr>
            <p:cNvPr id="224" name="椭圆 223"/>
            <p:cNvSpPr/>
            <p:nvPr/>
          </p:nvSpPr>
          <p:spPr>
            <a:xfrm>
              <a:off x="38100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pic>
          <p:nvPicPr>
            <p:cNvPr id="19463" name="图片 7" descr="58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3048000"/>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文本框 7"/>
          <p:cNvSpPr txBox="1">
            <a:spLocks noChangeArrowheads="1"/>
          </p:cNvSpPr>
          <p:nvPr/>
        </p:nvSpPr>
        <p:spPr bwMode="auto">
          <a:xfrm>
            <a:off x="6387465" y="2628000"/>
            <a:ext cx="2682240" cy="417830"/>
          </a:xfrm>
          <a:prstGeom prst="rect">
            <a:avLst/>
          </a:prstGeom>
          <a:noFill/>
          <a:ln w="9525">
            <a:noFill/>
            <a:miter lim="800000"/>
          </a:ln>
        </p:spPr>
        <p:txBody>
          <a:bodyPr>
            <a:spAutoFit/>
          </a:bodyPr>
          <a:lstStyle/>
          <a:p>
            <a:pPr eaLnBrk="1" hangingPunct="1">
              <a:spcBef>
                <a:spcPts val="0"/>
              </a:spcBef>
              <a:spcAft>
                <a:spcPts val="0"/>
              </a:spcAft>
              <a:defRPr/>
            </a:pPr>
            <a:r>
              <a:rPr lang="x-none" altLang="zh-CN" sz="2000" b="1">
                <a:solidFill>
                  <a:srgbClr val="10FBFE"/>
                </a:solidFill>
                <a:latin typeface="微软雅黑" charset="-122"/>
                <a:ea typeface="微软雅黑" charset="-122"/>
                <a:sym typeface="Arial" panose="02080604020202020204" charset="0"/>
              </a:rPr>
              <a:t>1.减小广播域</a:t>
            </a:r>
            <a:endParaRPr lang="x-none" altLang="en-US" sz="2000" b="1" cap="all" dirty="0">
              <a:solidFill>
                <a:srgbClr val="0ECCD2"/>
              </a:solidFill>
              <a:latin typeface="Arial" panose="02080604020202020204" charset="0"/>
              <a:ea typeface="微软雅黑" charset="-122"/>
              <a:sym typeface="Arial" panose="02080604020202020204" charset="0"/>
            </a:endParaRPr>
          </a:p>
        </p:txBody>
      </p:sp>
      <p:sp>
        <p:nvSpPr>
          <p:cNvPr id="48" name="文本框 10"/>
          <p:cNvSpPr txBox="1">
            <a:spLocks noChangeArrowheads="1"/>
          </p:cNvSpPr>
          <p:nvPr/>
        </p:nvSpPr>
        <p:spPr bwMode="auto">
          <a:xfrm>
            <a:off x="6386400" y="3348000"/>
            <a:ext cx="2684145" cy="417830"/>
          </a:xfrm>
          <a:prstGeom prst="rect">
            <a:avLst/>
          </a:prstGeom>
          <a:noFill/>
          <a:ln w="9525">
            <a:noFill/>
            <a:miter lim="800000"/>
          </a:ln>
        </p:spPr>
        <p:txBody>
          <a:bodyPr>
            <a:spAutoFit/>
          </a:bodyPr>
          <a:lstStyle/>
          <a:p>
            <a:pPr algn="l" eaLnBrk="1" hangingPunct="1">
              <a:spcBef>
                <a:spcPts val="0"/>
              </a:spcBef>
              <a:spcAft>
                <a:spcPts val="0"/>
              </a:spcAft>
              <a:defRPr/>
            </a:pPr>
            <a:r>
              <a:rPr lang="x-none" altLang="zh-CN" sz="2000" b="1">
                <a:solidFill>
                  <a:srgbClr val="10FBFE"/>
                </a:solidFill>
                <a:latin typeface="微软雅黑" charset="-122"/>
                <a:ea typeface="微软雅黑" charset="-122"/>
                <a:sym typeface="+mn-ea"/>
              </a:rPr>
              <a:t>2.增加安全性</a:t>
            </a:r>
            <a:endParaRPr lang="x-none" altLang="zh-CN" sz="2000" b="1" dirty="0">
              <a:solidFill>
                <a:srgbClr val="10FBFE"/>
              </a:solidFill>
              <a:latin typeface="微软雅黑" charset="-122"/>
              <a:ea typeface="微软雅黑" charset="-122"/>
              <a:sym typeface="+mn-ea"/>
            </a:endParaRPr>
          </a:p>
        </p:txBody>
      </p:sp>
      <p:sp>
        <p:nvSpPr>
          <p:cNvPr id="30831" name="文本框 13"/>
          <p:cNvSpPr txBox="1">
            <a:spLocks noChangeArrowheads="1"/>
          </p:cNvSpPr>
          <p:nvPr/>
        </p:nvSpPr>
        <p:spPr bwMode="auto">
          <a:xfrm>
            <a:off x="5792470" y="54387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endParaRPr lang="zh-CN" altLang="en-US" sz="1200" b="1">
              <a:latin typeface="微软雅黑" charset="-122"/>
              <a:ea typeface="微软雅黑" charset="-122"/>
            </a:endParaRPr>
          </a:p>
        </p:txBody>
      </p:sp>
      <p:sp>
        <p:nvSpPr>
          <p:cNvPr id="30832" name="文本框 14"/>
          <p:cNvSpPr txBox="1">
            <a:spLocks noChangeArrowheads="1"/>
          </p:cNvSpPr>
          <p:nvPr/>
        </p:nvSpPr>
        <p:spPr bwMode="auto">
          <a:xfrm>
            <a:off x="5915660" y="1464310"/>
            <a:ext cx="3823335" cy="48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eaLnBrk="0" fontAlgn="base" hangingPunct="0">
              <a:spcBef>
                <a:spcPct val="0"/>
              </a:spcBef>
              <a:spcAft>
                <a:spcPct val="0"/>
              </a:spcAft>
              <a:defRPr>
                <a:solidFill>
                  <a:schemeClr val="tx1"/>
                </a:solidFill>
                <a:latin typeface="Calibri" charset="0"/>
                <a:ea typeface="宋体" pitchFamily="2" charset="-122"/>
              </a:defRPr>
            </a:lvl6pPr>
            <a:lvl7pPr marL="2971800" indent="-228600" eaLnBrk="0" fontAlgn="base" hangingPunct="0">
              <a:spcBef>
                <a:spcPct val="0"/>
              </a:spcBef>
              <a:spcAft>
                <a:spcPct val="0"/>
              </a:spcAft>
              <a:defRPr>
                <a:solidFill>
                  <a:schemeClr val="tx1"/>
                </a:solidFill>
                <a:latin typeface="Calibri" charset="0"/>
                <a:ea typeface="宋体" pitchFamily="2" charset="-122"/>
              </a:defRPr>
            </a:lvl7pPr>
            <a:lvl8pPr marL="3429000" indent="-228600" eaLnBrk="0" fontAlgn="base" hangingPunct="0">
              <a:spcBef>
                <a:spcPct val="0"/>
              </a:spcBef>
              <a:spcAft>
                <a:spcPct val="0"/>
              </a:spcAft>
              <a:defRPr>
                <a:solidFill>
                  <a:schemeClr val="tx1"/>
                </a:solidFill>
                <a:latin typeface="Calibri" charset="0"/>
                <a:ea typeface="宋体" pitchFamily="2" charset="-122"/>
              </a:defRPr>
            </a:lvl8pPr>
            <a:lvl9pPr marL="3886200" indent="-228600" eaLnBrk="0" fontAlgn="base" hangingPunct="0">
              <a:spcBef>
                <a:spcPct val="0"/>
              </a:spcBef>
              <a:spcAft>
                <a:spcPct val="0"/>
              </a:spcAft>
              <a:defRPr>
                <a:solidFill>
                  <a:schemeClr val="tx1"/>
                </a:solidFill>
                <a:latin typeface="Calibri" charset="0"/>
                <a:ea typeface="宋体" pitchFamily="2" charset="-122"/>
              </a:defRPr>
            </a:lvl9pPr>
          </a:lstStyle>
          <a:p>
            <a:pPr eaLnBrk="1" hangingPunct="1"/>
            <a:r>
              <a:rPr lang="x-none" altLang="zh-CN" sz="2400" b="1" dirty="0">
                <a:solidFill>
                  <a:srgbClr val="10FBFE"/>
                </a:solidFill>
                <a:latin typeface="微软雅黑" charset="-122"/>
                <a:ea typeface="微软雅黑" charset="-122"/>
                <a:sym typeface="+mn-ea"/>
              </a:rPr>
              <a:t>Vlan 有什么作用呢？</a:t>
            </a:r>
            <a:endParaRPr lang="x-none" altLang="zh-CN" sz="2400" b="1" dirty="0">
              <a:solidFill>
                <a:srgbClr val="10FBFE"/>
              </a:solidFill>
              <a:latin typeface="微软雅黑" charset="-122"/>
              <a:ea typeface="微软雅黑" charset="-122"/>
              <a:sym typeface="+mn-ea"/>
            </a:endParaRPr>
          </a:p>
        </p:txBody>
      </p:sp>
      <p:cxnSp>
        <p:nvCxnSpPr>
          <p:cNvPr id="46" name="直接连接符 45"/>
          <p:cNvCxnSpPr/>
          <p:nvPr/>
        </p:nvCxnSpPr>
        <p:spPr>
          <a:xfrm>
            <a:off x="5968365" y="21602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6386400" y="4068000"/>
            <a:ext cx="2684145" cy="417830"/>
          </a:xfrm>
          <a:prstGeom prst="rect">
            <a:avLst/>
          </a:prstGeom>
          <a:noFill/>
          <a:ln w="9525">
            <a:noFill/>
            <a:miter lim="800000"/>
          </a:ln>
        </p:spPr>
        <p:txBody>
          <a:bodyPr>
            <a:spAutoFit/>
          </a:bodyPr>
          <a:lstStyle/>
          <a:p>
            <a:pPr algn="l" eaLnBrk="1" hangingPunct="1">
              <a:spcBef>
                <a:spcPts val="0"/>
              </a:spcBef>
              <a:spcAft>
                <a:spcPts val="0"/>
              </a:spcAft>
              <a:defRPr/>
            </a:pPr>
            <a:r>
              <a:rPr lang="x-none" altLang="zh-CN" sz="2000" b="1">
                <a:solidFill>
                  <a:srgbClr val="10FBFE"/>
                </a:solidFill>
                <a:latin typeface="微软雅黑" charset="-122"/>
                <a:ea typeface="微软雅黑" charset="-122"/>
                <a:sym typeface="+mn-ea"/>
              </a:rPr>
              <a:t>3.提高带宽利用率</a:t>
            </a:r>
            <a:endParaRPr lang="x-none" altLang="zh-CN" sz="2000" b="1" dirty="0">
              <a:solidFill>
                <a:srgbClr val="10FBFE"/>
              </a:solidFill>
              <a:latin typeface="微软雅黑" charset="-122"/>
              <a:ea typeface="微软雅黑" charset="-122"/>
              <a:sym typeface="+mn-ea"/>
            </a:endParaRPr>
          </a:p>
        </p:txBody>
      </p:sp>
      <p:sp>
        <p:nvSpPr>
          <p:cNvPr id="8" name="文本框 7"/>
          <p:cNvSpPr txBox="1">
            <a:spLocks noChangeArrowheads="1"/>
          </p:cNvSpPr>
          <p:nvPr/>
        </p:nvSpPr>
        <p:spPr bwMode="auto">
          <a:xfrm>
            <a:off x="6386400" y="4788000"/>
            <a:ext cx="2684145" cy="417830"/>
          </a:xfrm>
          <a:prstGeom prst="rect">
            <a:avLst/>
          </a:prstGeom>
          <a:noFill/>
          <a:ln w="9525">
            <a:noFill/>
            <a:miter lim="800000"/>
          </a:ln>
        </p:spPr>
        <p:txBody>
          <a:bodyPr>
            <a:spAutoFit/>
          </a:bodyPr>
          <a:p>
            <a:pPr algn="l" eaLnBrk="1" hangingPunct="1">
              <a:spcBef>
                <a:spcPts val="0"/>
              </a:spcBef>
              <a:spcAft>
                <a:spcPts val="0"/>
              </a:spcAft>
              <a:defRPr/>
            </a:pPr>
            <a:r>
              <a:rPr lang="x-none" altLang="zh-CN" sz="2000" b="1">
                <a:solidFill>
                  <a:srgbClr val="10FBFE"/>
                </a:solidFill>
                <a:latin typeface="微软雅黑" charset="-122"/>
                <a:ea typeface="微软雅黑" charset="-122"/>
                <a:sym typeface="+mn-ea"/>
              </a:rPr>
              <a:t>4.降低延迟</a:t>
            </a:r>
            <a:endParaRPr lang="x-none" altLang="zh-CN" sz="2000" b="1" dirty="0">
              <a:solidFill>
                <a:srgbClr val="10FBFE"/>
              </a:solidFill>
              <a:latin typeface="微软雅黑" charset="-122"/>
              <a:ea typeface="微软雅黑"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1500"/>
                            </p:stCondLst>
                            <p:childTnLst>
                              <p:par>
                                <p:cTn id="29" presetID="47" presetClass="entr" presetSubtype="0" fill="hold" grpId="0" nodeType="afterEffect">
                                  <p:stCondLst>
                                    <p:cond delay="0"/>
                                  </p:stCondLst>
                                  <p:childTnLst>
                                    <p:set>
                                      <p:cBhvr>
                                        <p:cTn id="30" dur="1" fill="hold">
                                          <p:stCondLst>
                                            <p:cond delay="0"/>
                                          </p:stCondLst>
                                        </p:cTn>
                                        <p:tgtEl>
                                          <p:spTgt spid="30832"/>
                                        </p:tgtEl>
                                        <p:attrNameLst>
                                          <p:attrName>style.visibility</p:attrName>
                                        </p:attrNameLst>
                                      </p:cBhvr>
                                      <p:to>
                                        <p:strVal val="visible"/>
                                      </p:to>
                                    </p:set>
                                    <p:animEffect transition="in" filter="fade">
                                      <p:cBhvr>
                                        <p:cTn id="31" dur="500"/>
                                        <p:tgtEl>
                                          <p:spTgt spid="30832"/>
                                        </p:tgtEl>
                                      </p:cBhvr>
                                    </p:animEffect>
                                    <p:anim calcmode="lin" valueType="num">
                                      <p:cBhvr>
                                        <p:cTn id="32" dur="500" fill="hold"/>
                                        <p:tgtEl>
                                          <p:spTgt spid="30832"/>
                                        </p:tgtEl>
                                        <p:attrNameLst>
                                          <p:attrName>ppt_x</p:attrName>
                                        </p:attrNameLst>
                                      </p:cBhvr>
                                      <p:tavLst>
                                        <p:tav tm="0">
                                          <p:val>
                                            <p:strVal val="#ppt_x"/>
                                          </p:val>
                                        </p:tav>
                                        <p:tav tm="100000">
                                          <p:val>
                                            <p:strVal val="#ppt_x"/>
                                          </p:val>
                                        </p:tav>
                                      </p:tavLst>
                                    </p:anim>
                                    <p:anim calcmode="lin" valueType="num">
                                      <p:cBhvr>
                                        <p:cTn id="33" dur="500" fill="hold"/>
                                        <p:tgtEl>
                                          <p:spTgt spid="3083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0" grpId="0"/>
      <p:bldP spid="48" grpId="0"/>
      <p:bldP spid="30832" grpId="0"/>
      <p:bldP spid="40" grpId="0"/>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5756</Words>
  <Application>Kingsoft Office WPP</Application>
  <PresentationFormat>宽屏</PresentationFormat>
  <Paragraphs>516</Paragraphs>
  <Slides>34</Slides>
  <Notes>24</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root</cp:lastModifiedBy>
  <cp:revision>51</cp:revision>
  <dcterms:created xsi:type="dcterms:W3CDTF">2018-10-18T01:43:10Z</dcterms:created>
  <dcterms:modified xsi:type="dcterms:W3CDTF">2018-10-18T01:43:10Z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